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68" r:id="rId2"/>
    <p:sldMasterId id="2147483778" r:id="rId3"/>
  </p:sldMasterIdLst>
  <p:notesMasterIdLst>
    <p:notesMasterId r:id="rId11"/>
  </p:notesMasterIdLst>
  <p:sldIdLst>
    <p:sldId id="2147479595" r:id="rId4"/>
    <p:sldId id="2147375836" r:id="rId5"/>
    <p:sldId id="2147375861" r:id="rId6"/>
    <p:sldId id="260" r:id="rId7"/>
    <p:sldId id="2147375848" r:id="rId8"/>
    <p:sldId id="259" r:id="rId9"/>
    <p:sldId id="2147375871" r:id="rId10"/>
  </p:sldIdLst>
  <p:sldSz cx="12192000" cy="6858000"/>
  <p:notesSz cx="6858000" cy="9144000"/>
  <p:embeddedFontLst>
    <p:embeddedFont>
      <p:font typeface="Cabin" pitchFamily="2" charset="0"/>
      <p:regular r:id="rId12"/>
      <p:bold r:id="rId13"/>
      <p:italic r:id="rId14"/>
      <p:boldItalic r:id="rId15"/>
    </p:embeddedFont>
    <p:embeddedFont>
      <p:font typeface="Cabin SemiBold" pitchFamily="2" charset="0"/>
      <p:regular r:id="rId16"/>
      <p:bold r:id="rId17"/>
      <p:italic r:id="rId18"/>
      <p:boldItalic r:id="rId19"/>
    </p:embeddedFont>
    <p:embeddedFont>
      <p:font typeface="Candara" panose="020E0502030303020204" pitchFamily="34" charset="0"/>
      <p:regular r:id="rId20"/>
      <p:bold r:id="rId21"/>
      <p:italic r:id="rId22"/>
      <p:boldItalic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Trebuchet MS" panose="020B0603020202020204" pitchFamily="34" charset="0"/>
      <p:regular r:id="rId28"/>
      <p:bold r:id="rId29"/>
      <p:italic r:id="rId30"/>
      <p:boldItalic r:id="rId31"/>
    </p:embeddedFont>
  </p:embeddedFontLst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4EAFABB-C70C-D64D-B168-936A1DF58B34}">
          <p14:sldIdLst>
            <p14:sldId id="2147479595"/>
            <p14:sldId id="2147375836"/>
            <p14:sldId id="2147375861"/>
            <p14:sldId id="260"/>
          </p14:sldIdLst>
        </p14:section>
        <p14:section name="Text slides" id="{64184EFB-157B-1F4A-B354-529FC42B4AE5}">
          <p14:sldIdLst>
            <p14:sldId id="2147375848"/>
            <p14:sldId id="259"/>
            <p14:sldId id="2147375871"/>
          </p14:sldIdLst>
        </p14:section>
        <p14:section name="Text Left + Circle image" id="{4E9AB2D5-6D8C-8D4D-8C63-CA0DDBF54F6E}">
          <p14:sldIdLst/>
        </p14:section>
        <p14:section name="Text + Concept pictures" id="{53724EB4-AC48-A34C-A220-16EB9C929757}">
          <p14:sldIdLst/>
        </p14:section>
        <p14:section name="Text + App" id="{6EBA6CB0-FA8F-A849-A8B3-FF89FE618E9A}">
          <p14:sldIdLst/>
        </p14:section>
        <p14:section name="Text + image app specific" id="{8C7EC1BA-D28D-434E-8176-BD41CFD9A5D9}">
          <p14:sldIdLst/>
        </p14:section>
        <p14:section name="Infographic" id="{095589D1-F8F6-3E45-B9BF-2EA7D1D3BDC5}">
          <p14:sldIdLst/>
        </p14:section>
        <p14:section name="Pictures" id="{5C25F858-4074-844A-B6CE-62602992B573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52E8316-28C2-C2BF-5F75-F09316828915}" name="Marit Her" initials="" userId="S::mher@artsenzorg.nl::666c435e-8905-458c-aa86-9747a414702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236" autoAdjust="0"/>
    <p:restoredTop sz="96327"/>
  </p:normalViewPr>
  <p:slideViewPr>
    <p:cSldViewPr snapToGrid="0">
      <p:cViewPr varScale="1">
        <p:scale>
          <a:sx n="78" d="100"/>
          <a:sy n="78" d="100"/>
        </p:scale>
        <p:origin x="43" y="4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9" Type="http://schemas.openxmlformats.org/officeDocument/2006/relationships/customXml" Target="../customXml/item3.xml"/><Relationship Id="rId21" Type="http://schemas.openxmlformats.org/officeDocument/2006/relationships/font" Target="fonts/font10.fntdata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viewProps" Target="viewProps.xml"/><Relationship Id="rId38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presProps" Target="presProps.xml"/><Relationship Id="rId37" Type="http://schemas.openxmlformats.org/officeDocument/2006/relationships/customXml" Target="../customXml/item1.xml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microsoft.com/office/2018/10/relationships/authors" Target="authors.xml"/><Relationship Id="rId10" Type="http://schemas.openxmlformats.org/officeDocument/2006/relationships/slide" Target="slides/slide7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0E092-93E4-46A7-B261-B0954EC512DF}" type="datetimeFigureOut">
              <a:rPr lang="nl-NL" smtClean="0"/>
              <a:t>19-11-2024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51C52-6782-474F-94DF-4105007527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5360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3225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604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svg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jpe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8;p1">
            <a:extLst>
              <a:ext uri="{FF2B5EF4-FFF2-40B4-BE49-F238E27FC236}">
                <a16:creationId xmlns:a16="http://schemas.microsoft.com/office/drawing/2014/main" id="{F8B13BC9-13B1-E7F2-644C-003B987334D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67000" y="431519"/>
            <a:ext cx="6858000" cy="4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>
              <a:defRPr b="0" i="0">
                <a:latin typeface="+mj-lt"/>
              </a:defRPr>
            </a:lvl1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nl" sz="1400" b="0" dirty="0">
                <a:solidFill>
                  <a:schemeClr val="accent2"/>
                </a:solidFill>
                <a:latin typeface="Cabin" pitchFamily="2" charset="77"/>
              </a:rPr>
              <a:t>[naam van de presentatie] © </a:t>
            </a:r>
            <a:r>
              <a:rPr lang="nl-NL" sz="1400" b="0" dirty="0" err="1">
                <a:solidFill>
                  <a:schemeClr val="accent2"/>
                </a:solidFill>
                <a:latin typeface="Cabin" pitchFamily="2" charset="77"/>
              </a:rPr>
              <a:t>Gezond.nl</a:t>
            </a:r>
            <a:endParaRPr sz="1400" b="0" dirty="0">
              <a:solidFill>
                <a:schemeClr val="accent2"/>
              </a:solidFill>
              <a:latin typeface="Cabin" pitchFamily="2" charset="77"/>
            </a:endParaRPr>
          </a:p>
        </p:txBody>
      </p:sp>
      <p:sp>
        <p:nvSpPr>
          <p:cNvPr id="12" name="Google Shape;79;p1">
            <a:extLst>
              <a:ext uri="{FF2B5EF4-FFF2-40B4-BE49-F238E27FC236}">
                <a16:creationId xmlns:a16="http://schemas.microsoft.com/office/drawing/2014/main" id="{260CEC18-31CA-874C-CC2E-5CB2C5CCAC70}"/>
              </a:ext>
            </a:extLst>
          </p:cNvPr>
          <p:cNvSpPr txBox="1"/>
          <p:nvPr userDrawn="1"/>
        </p:nvSpPr>
        <p:spPr>
          <a:xfrm>
            <a:off x="2667000" y="5873826"/>
            <a:ext cx="6858000" cy="4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4999"/>
              </a:lnSpc>
            </a:pPr>
            <a:r>
              <a:rPr lang="nl" sz="2400" b="1" i="0" dirty="0">
                <a:latin typeface="Trebuchet MS" panose="020B0703020202090204" pitchFamily="34" charset="0"/>
                <a:ea typeface="Cabin"/>
                <a:cs typeface="Cabin"/>
                <a:sym typeface="Cabin"/>
              </a:rPr>
              <a:t>Jouw lokale huisarts digitaal</a:t>
            </a:r>
            <a:endParaRPr lang="nl-NL" sz="2400" b="1" i="0" dirty="0">
              <a:latin typeface="Trebuchet MS" panose="020B0703020202090204" pitchFamily="34" charset="0"/>
            </a:endParaRPr>
          </a:p>
        </p:txBody>
      </p:sp>
      <p:sp>
        <p:nvSpPr>
          <p:cNvPr id="13" name="Google Shape;81;p1">
            <a:extLst>
              <a:ext uri="{FF2B5EF4-FFF2-40B4-BE49-F238E27FC236}">
                <a16:creationId xmlns:a16="http://schemas.microsoft.com/office/drawing/2014/main" id="{C61B9776-71CD-0668-0A91-8487C77845CE}"/>
              </a:ext>
            </a:extLst>
          </p:cNvPr>
          <p:cNvSpPr/>
          <p:nvPr userDrawn="1"/>
        </p:nvSpPr>
        <p:spPr>
          <a:xfrm>
            <a:off x="5633408" y="5792330"/>
            <a:ext cx="925184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Trebuchet MS" panose="020B070302020209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6E72A84-7DB2-FCCA-88F5-DFAB6176C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9800" y="1207996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59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illustrat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C60A956-0C4D-5EB8-BDED-9ED0A0A6AB52}"/>
              </a:ext>
            </a:extLst>
          </p:cNvPr>
          <p:cNvSpPr/>
          <p:nvPr userDrawn="1"/>
        </p:nvSpPr>
        <p:spPr>
          <a:xfrm>
            <a:off x="-2160311" y="-1337187"/>
            <a:ext cx="6921910" cy="648929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b="0" i="0" dirty="0">
              <a:latin typeface="Trebuchet MS" panose="020B070302020209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715C7B6-100A-061F-F669-1C0A502E20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42143" y="6332148"/>
            <a:ext cx="304800" cy="266700"/>
          </a:xfrm>
          <a:prstGeom prst="rect">
            <a:avLst/>
          </a:prstGeom>
        </p:spPr>
      </p:pic>
      <p:grpSp>
        <p:nvGrpSpPr>
          <p:cNvPr id="4" name="Google Shape;46;gcebde13b56_0_13">
            <a:extLst>
              <a:ext uri="{FF2B5EF4-FFF2-40B4-BE49-F238E27FC236}">
                <a16:creationId xmlns:a16="http://schemas.microsoft.com/office/drawing/2014/main" id="{3402D991-4E9F-C416-3F37-ED895E39C2EB}"/>
              </a:ext>
            </a:extLst>
          </p:cNvPr>
          <p:cNvGrpSpPr/>
          <p:nvPr userDrawn="1"/>
        </p:nvGrpSpPr>
        <p:grpSpPr>
          <a:xfrm>
            <a:off x="5155395" y="2399474"/>
            <a:ext cx="5814621" cy="2752629"/>
            <a:chOff x="3365175" y="1453975"/>
            <a:chExt cx="4456638" cy="2142000"/>
          </a:xfrm>
        </p:grpSpPr>
        <p:sp>
          <p:nvSpPr>
            <p:cNvPr id="5" name="Google Shape;47;gcebde13b56_0_13">
              <a:extLst>
                <a:ext uri="{FF2B5EF4-FFF2-40B4-BE49-F238E27FC236}">
                  <a16:creationId xmlns:a16="http://schemas.microsoft.com/office/drawing/2014/main" id="{523FFFCB-F02F-D289-2DAE-9E10347DB0E7}"/>
                </a:ext>
              </a:extLst>
            </p:cNvPr>
            <p:cNvSpPr/>
            <p:nvPr/>
          </p:nvSpPr>
          <p:spPr>
            <a:xfrm>
              <a:off x="3716613" y="1453975"/>
              <a:ext cx="4105200" cy="2142000"/>
            </a:xfrm>
            <a:prstGeom prst="roundRect">
              <a:avLst>
                <a:gd name="adj" fmla="val 16667"/>
              </a:avLst>
            </a:prstGeom>
            <a:solidFill>
              <a:srgbClr val="ED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rebuchet MS" panose="020B070302020209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48;gcebde13b56_0_13">
              <a:extLst>
                <a:ext uri="{FF2B5EF4-FFF2-40B4-BE49-F238E27FC236}">
                  <a16:creationId xmlns:a16="http://schemas.microsoft.com/office/drawing/2014/main" id="{117EE3A9-2C81-382F-E55A-6EB2A54AABE0}"/>
                </a:ext>
              </a:extLst>
            </p:cNvPr>
            <p:cNvSpPr/>
            <p:nvPr/>
          </p:nvSpPr>
          <p:spPr>
            <a:xfrm flipH="1">
              <a:off x="3365175" y="2871475"/>
              <a:ext cx="835500" cy="720000"/>
            </a:xfrm>
            <a:prstGeom prst="rtTriangle">
              <a:avLst/>
            </a:prstGeom>
            <a:solidFill>
              <a:srgbClr val="ED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Trebuchet MS" panose="020B0703020202090204" pitchFamily="34" charset="0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" name="Google Shape;28;gcccbedd693_0_38">
            <a:extLst>
              <a:ext uri="{FF2B5EF4-FFF2-40B4-BE49-F238E27FC236}">
                <a16:creationId xmlns:a16="http://schemas.microsoft.com/office/drawing/2014/main" id="{DFCA5FE5-3DDE-2B98-FEAF-E8B27DE3F06B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5926848" y="1590992"/>
            <a:ext cx="5043168" cy="63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2500"/>
              <a:buFont typeface="Cabin"/>
              <a:buNone/>
              <a:defRPr sz="1800" b="1" i="0" u="none" strike="noStrike" cap="none">
                <a:solidFill>
                  <a:schemeClr val="tx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BDA8D321-2131-1B0E-E2B9-F5C12364BC2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043168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Trebuchet MS" panose="020B0703020202090204" pitchFamily="34" charset="0"/>
              </a:defRPr>
            </a:lvl1pPr>
          </a:lstStyle>
          <a:p>
            <a:endParaRPr lang="en-NL" dirty="0"/>
          </a:p>
        </p:txBody>
      </p:sp>
      <p:sp>
        <p:nvSpPr>
          <p:cNvPr id="2" name="Google Shape;19;gcccbedd693_0_27">
            <a:extLst>
              <a:ext uri="{FF2B5EF4-FFF2-40B4-BE49-F238E27FC236}">
                <a16:creationId xmlns:a16="http://schemas.microsoft.com/office/drawing/2014/main" id="{640F4E58-9E57-8E46-D428-A4F619CDFFA2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5700296" y="2489054"/>
            <a:ext cx="5237819" cy="2540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778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Tx/>
              <a:buNone/>
              <a:defRPr sz="1800" b="0" i="0" u="none" strike="noStrike" cap="none">
                <a:solidFill>
                  <a:schemeClr val="tx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Cabin"/>
              </a:defRPr>
            </a:lvl1pPr>
            <a:lvl2pPr marL="6223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●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○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●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○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1400" dirty="0">
                <a:effectLst/>
                <a:latin typeface="Cabin" pitchFamily="2" charset="77"/>
              </a:rPr>
              <a:t>Ut </a:t>
            </a:r>
            <a:r>
              <a:rPr lang="en-GB" sz="1400" dirty="0" err="1">
                <a:effectLst/>
                <a:latin typeface="Cabin" pitchFamily="2" charset="77"/>
              </a:rPr>
              <a:t>volupturenia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enitatiunt</a:t>
            </a:r>
            <a:r>
              <a:rPr lang="en-GB" sz="1400" dirty="0">
                <a:effectLst/>
                <a:latin typeface="Cabin" pitchFamily="2" charset="77"/>
              </a:rPr>
              <a:t>, </a:t>
            </a:r>
            <a:r>
              <a:rPr lang="en-GB" sz="1400" dirty="0" err="1">
                <a:effectLst/>
                <a:latin typeface="Cabin" pitchFamily="2" charset="77"/>
              </a:rPr>
              <a:t>quature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peritatis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el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iliquam</a:t>
            </a:r>
            <a:r>
              <a:rPr lang="en-GB" sz="1400" dirty="0">
                <a:effectLst/>
                <a:latin typeface="Cabin" pitchFamily="2" charset="77"/>
              </a:rPr>
              <a:t>, </a:t>
            </a:r>
            <a:r>
              <a:rPr lang="en-GB" sz="1400" dirty="0" err="1">
                <a:effectLst/>
                <a:latin typeface="Cabin" pitchFamily="2" charset="77"/>
              </a:rPr>
              <a:t>utasi</a:t>
            </a:r>
            <a:r>
              <a:rPr lang="en-GB" sz="1400" dirty="0">
                <a:effectLst/>
                <a:latin typeface="Cabin" pitchFamily="2" charset="77"/>
              </a:rPr>
              <a:t> nonet fugit et </a:t>
            </a:r>
            <a:r>
              <a:rPr lang="en-GB" sz="1400" dirty="0" err="1">
                <a:effectLst/>
                <a:latin typeface="Cabin" pitchFamily="2" charset="77"/>
              </a:rPr>
              <a:t>velluptatia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vendiatium</a:t>
            </a:r>
            <a:r>
              <a:rPr lang="en-GB" sz="1400" dirty="0">
                <a:effectLst/>
                <a:latin typeface="Cabin" pitchFamily="2" charset="77"/>
              </a:rPr>
              <a:t> net </a:t>
            </a:r>
            <a:r>
              <a:rPr lang="en-GB" sz="1400" dirty="0" err="1">
                <a:effectLst/>
                <a:latin typeface="Cabin" pitchFamily="2" charset="77"/>
              </a:rPr>
              <a:t>voluptae</a:t>
            </a:r>
            <a:r>
              <a:rPr lang="en-GB" sz="1400" dirty="0">
                <a:effectLst/>
                <a:latin typeface="Cabin" pitchFamily="2" charset="77"/>
              </a:rPr>
              <a:t>. </a:t>
            </a:r>
          </a:p>
          <a:p>
            <a:pPr>
              <a:lnSpc>
                <a:spcPct val="150000"/>
              </a:lnSpc>
            </a:pPr>
            <a:endParaRPr lang="en-GB" sz="1400" dirty="0">
              <a:effectLst/>
              <a:latin typeface="Cabin" pitchFamily="2" charset="77"/>
            </a:endParaRPr>
          </a:p>
          <a:p>
            <a:pPr>
              <a:lnSpc>
                <a:spcPct val="150000"/>
              </a:lnSpc>
            </a:pPr>
            <a:r>
              <a:rPr lang="en-GB" sz="1400" dirty="0">
                <a:effectLst/>
                <a:latin typeface="Cabin" pitchFamily="2" charset="77"/>
              </a:rPr>
              <a:t>Ta nonet </a:t>
            </a:r>
            <a:r>
              <a:rPr lang="en-GB" sz="1400" dirty="0" err="1">
                <a:effectLst/>
                <a:latin typeface="Cabin" pitchFamily="2" charset="77"/>
              </a:rPr>
              <a:t>facipsume</a:t>
            </a:r>
            <a:r>
              <a:rPr lang="en-GB" sz="1400" dirty="0">
                <a:effectLst/>
                <a:latin typeface="Cabin" pitchFamily="2" charset="77"/>
              </a:rPr>
              <a:t> sus au </a:t>
            </a:r>
            <a:r>
              <a:rPr lang="en-GB" sz="1400" dirty="0" err="1">
                <a:effectLst/>
                <a:latin typeface="Cabin" pitchFamily="2" charset="77"/>
              </a:rPr>
              <a:t>enitatiunt</a:t>
            </a:r>
            <a:r>
              <a:rPr lang="en-GB" sz="1400" dirty="0">
                <a:effectLst/>
                <a:latin typeface="Cabin" pitchFamily="2" charset="77"/>
              </a:rPr>
              <a:t>, </a:t>
            </a:r>
            <a:r>
              <a:rPr lang="en-GB" sz="1400" dirty="0" err="1">
                <a:effectLst/>
                <a:latin typeface="Cabin" pitchFamily="2" charset="77"/>
              </a:rPr>
              <a:t>quature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peritatis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el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iliquam</a:t>
            </a:r>
            <a:r>
              <a:rPr lang="en-GB" sz="1400" dirty="0">
                <a:effectLst/>
                <a:latin typeface="Cabin" pitchFamily="2" charset="77"/>
              </a:rPr>
              <a:t>, </a:t>
            </a:r>
            <a:r>
              <a:rPr lang="en-GB" sz="1400" dirty="0" err="1">
                <a:effectLst/>
                <a:latin typeface="Cabin" pitchFamily="2" charset="77"/>
              </a:rPr>
              <a:t>utasi</a:t>
            </a:r>
            <a:r>
              <a:rPr lang="en-GB" sz="1400" dirty="0">
                <a:effectLst/>
                <a:latin typeface="Cabin" pitchFamily="2" charset="77"/>
              </a:rPr>
              <a:t> nonet fugit et </a:t>
            </a:r>
            <a:r>
              <a:rPr lang="en-GB" sz="1400" dirty="0" err="1">
                <a:effectLst/>
                <a:latin typeface="Cabin" pitchFamily="2" charset="77"/>
              </a:rPr>
              <a:t>velluptatia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vendiatium</a:t>
            </a:r>
            <a:r>
              <a:rPr lang="en-GB" sz="1400" dirty="0">
                <a:effectLst/>
                <a:latin typeface="Cabin" pitchFamily="2" charset="77"/>
              </a:rPr>
              <a:t> net </a:t>
            </a:r>
            <a:r>
              <a:rPr lang="en-GB" sz="1400" dirty="0" err="1">
                <a:effectLst/>
                <a:latin typeface="Cabin" pitchFamily="2" charset="77"/>
              </a:rPr>
              <a:t>voluptae</a:t>
            </a:r>
            <a:r>
              <a:rPr lang="en-GB" sz="1400" dirty="0">
                <a:effectLst/>
                <a:latin typeface="Cabin" pitchFamily="2" charset="77"/>
              </a:rPr>
              <a:t>. Lis </a:t>
            </a:r>
            <a:r>
              <a:rPr lang="en-GB" sz="1400" dirty="0" err="1">
                <a:effectLst/>
                <a:latin typeface="Cabin" pitchFamily="2" charset="77"/>
              </a:rPr>
              <a:t>exerspis</a:t>
            </a:r>
            <a:r>
              <a:rPr lang="en-GB" sz="1400" dirty="0">
                <a:effectLst/>
                <a:latin typeface="Cabin" pitchFamily="2" charset="77"/>
              </a:rPr>
              <a:t> qui omni </a:t>
            </a:r>
            <a:r>
              <a:rPr lang="en-GB" sz="1400" dirty="0" err="1">
                <a:effectLst/>
                <a:latin typeface="Cabin" pitchFamily="2" charset="77"/>
              </a:rPr>
              <a:t>sandit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quidel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eaque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porep</a:t>
            </a:r>
            <a:r>
              <a:rPr lang="en-GB" sz="1400" dirty="0">
                <a:effectLst/>
                <a:latin typeface="Cabin" pitchFamily="2" charset="77"/>
              </a:rPr>
              <a:t>.</a:t>
            </a:r>
            <a:endParaRPr lang="en-NL" sz="1400" dirty="0">
              <a:latin typeface="Cabi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9827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met tekstvlak link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C60A956-0C4D-5EB8-BDED-9ED0A0A6AB52}"/>
              </a:ext>
            </a:extLst>
          </p:cNvPr>
          <p:cNvSpPr/>
          <p:nvPr userDrawn="1"/>
        </p:nvSpPr>
        <p:spPr>
          <a:xfrm>
            <a:off x="-2015612" y="-1071719"/>
            <a:ext cx="9372626" cy="88687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b="0" i="0" dirty="0">
              <a:latin typeface="Trebuchet MS" panose="020B070302020209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715C7B6-100A-061F-F669-1C0A502E20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42143" y="6332148"/>
            <a:ext cx="304800" cy="266700"/>
          </a:xfrm>
          <a:prstGeom prst="rect">
            <a:avLst/>
          </a:prstGeom>
        </p:spPr>
      </p:pic>
      <p:sp>
        <p:nvSpPr>
          <p:cNvPr id="2" name="Google Shape;11;gcccbedd693_0_21">
            <a:extLst>
              <a:ext uri="{FF2B5EF4-FFF2-40B4-BE49-F238E27FC236}">
                <a16:creationId xmlns:a16="http://schemas.microsoft.com/office/drawing/2014/main" id="{E4CB05A8-DAE6-1478-9D36-55EC9D33010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59124" y="767751"/>
            <a:ext cx="4606505" cy="632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bin"/>
              <a:buNone/>
              <a:defRPr sz="2800" b="1" i="0" u="none" strike="noStrike" cap="none">
                <a:solidFill>
                  <a:schemeClr val="tx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Cabin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 sz="2800" dirty="0"/>
              <a:t>Titel</a:t>
            </a:r>
            <a:endParaRPr dirty="0"/>
          </a:p>
        </p:txBody>
      </p:sp>
      <p:sp>
        <p:nvSpPr>
          <p:cNvPr id="4" name="Google Shape;19;gcccbedd693_0_27">
            <a:extLst>
              <a:ext uri="{FF2B5EF4-FFF2-40B4-BE49-F238E27FC236}">
                <a16:creationId xmlns:a16="http://schemas.microsoft.com/office/drawing/2014/main" id="{ACAA469A-7EB2-B1F4-8A61-3370B740CDFB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580630" y="1540534"/>
            <a:ext cx="5287907" cy="4469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778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Tx/>
              <a:buNone/>
              <a:defRPr sz="1800" b="0" i="0" u="none" strike="noStrike" cap="none">
                <a:solidFill>
                  <a:schemeClr val="tx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Cabin"/>
              </a:defRPr>
            </a:lvl1pPr>
            <a:lvl2pPr marL="6223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●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○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●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○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GB" sz="1400" dirty="0">
                <a:effectLst/>
                <a:latin typeface="Cabin" pitchFamily="2" charset="77"/>
              </a:rPr>
              <a:t>Ut </a:t>
            </a:r>
            <a:r>
              <a:rPr lang="en-GB" sz="1400" dirty="0" err="1">
                <a:effectLst/>
                <a:latin typeface="Cabin" pitchFamily="2" charset="77"/>
              </a:rPr>
              <a:t>volupturenia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enitatiunt</a:t>
            </a:r>
            <a:r>
              <a:rPr lang="en-GB" sz="1400" dirty="0">
                <a:effectLst/>
                <a:latin typeface="Cabin" pitchFamily="2" charset="77"/>
              </a:rPr>
              <a:t>, </a:t>
            </a:r>
            <a:r>
              <a:rPr lang="en-GB" sz="1400" dirty="0" err="1">
                <a:effectLst/>
                <a:latin typeface="Cabin" pitchFamily="2" charset="77"/>
              </a:rPr>
              <a:t>quature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peritatis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el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iliquam</a:t>
            </a:r>
            <a:r>
              <a:rPr lang="en-GB" sz="1400" dirty="0">
                <a:effectLst/>
                <a:latin typeface="Cabin" pitchFamily="2" charset="77"/>
              </a:rPr>
              <a:t>, </a:t>
            </a:r>
            <a:r>
              <a:rPr lang="en-GB" sz="1400" dirty="0" err="1">
                <a:effectLst/>
                <a:latin typeface="Cabin" pitchFamily="2" charset="77"/>
              </a:rPr>
              <a:t>utasi</a:t>
            </a:r>
            <a:r>
              <a:rPr lang="en-GB" sz="1400" dirty="0">
                <a:effectLst/>
                <a:latin typeface="Cabin" pitchFamily="2" charset="77"/>
              </a:rPr>
              <a:t> nonet fugit et </a:t>
            </a:r>
            <a:r>
              <a:rPr lang="en-GB" sz="1400" dirty="0" err="1">
                <a:effectLst/>
                <a:latin typeface="Cabin" pitchFamily="2" charset="77"/>
              </a:rPr>
              <a:t>velluptatia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vendiatium</a:t>
            </a:r>
            <a:r>
              <a:rPr lang="en-GB" sz="1400" dirty="0">
                <a:effectLst/>
                <a:latin typeface="Cabin" pitchFamily="2" charset="77"/>
              </a:rPr>
              <a:t> net </a:t>
            </a:r>
            <a:r>
              <a:rPr lang="en-GB" sz="1400" dirty="0" err="1">
                <a:effectLst/>
                <a:latin typeface="Cabin" pitchFamily="2" charset="77"/>
              </a:rPr>
              <a:t>voluptae</a:t>
            </a:r>
            <a:r>
              <a:rPr lang="en-GB" sz="1400" dirty="0">
                <a:effectLst/>
                <a:latin typeface="Cabin" pitchFamily="2" charset="77"/>
              </a:rPr>
              <a:t>. Ga. Ta nonet </a:t>
            </a:r>
            <a:r>
              <a:rPr lang="en-GB" sz="1400" dirty="0" err="1">
                <a:effectLst/>
                <a:latin typeface="Cabin" pitchFamily="2" charset="77"/>
              </a:rPr>
              <a:t>facipsume</a:t>
            </a:r>
            <a:r>
              <a:rPr lang="en-GB" sz="1400" dirty="0">
                <a:effectLst/>
                <a:latin typeface="Cabin" pitchFamily="2" charset="77"/>
              </a:rPr>
              <a:t> sus au </a:t>
            </a:r>
            <a:r>
              <a:rPr lang="en-GB" sz="1400" dirty="0" err="1">
                <a:effectLst/>
                <a:latin typeface="Cabin" pitchFamily="2" charset="77"/>
              </a:rPr>
              <a:t>enitatiunt</a:t>
            </a:r>
            <a:r>
              <a:rPr lang="en-GB" sz="1400" dirty="0">
                <a:effectLst/>
                <a:latin typeface="Cabin" pitchFamily="2" charset="77"/>
              </a:rPr>
              <a:t>, </a:t>
            </a:r>
            <a:r>
              <a:rPr lang="en-GB" sz="1400" dirty="0" err="1">
                <a:effectLst/>
                <a:latin typeface="Cabin" pitchFamily="2" charset="77"/>
              </a:rPr>
              <a:t>quature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peritatis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el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iliquam</a:t>
            </a:r>
            <a:r>
              <a:rPr lang="en-GB" sz="1400" dirty="0">
                <a:effectLst/>
                <a:latin typeface="Cabin" pitchFamily="2" charset="77"/>
              </a:rPr>
              <a:t>, </a:t>
            </a:r>
            <a:r>
              <a:rPr lang="en-GB" sz="1400" dirty="0" err="1">
                <a:effectLst/>
                <a:latin typeface="Cabin" pitchFamily="2" charset="77"/>
              </a:rPr>
              <a:t>utasi</a:t>
            </a:r>
            <a:r>
              <a:rPr lang="en-GB" sz="1400" dirty="0">
                <a:effectLst/>
                <a:latin typeface="Cabin" pitchFamily="2" charset="77"/>
              </a:rPr>
              <a:t> nonet fugit et </a:t>
            </a:r>
            <a:r>
              <a:rPr lang="en-GB" sz="1400" dirty="0" err="1">
                <a:effectLst/>
                <a:latin typeface="Cabin" pitchFamily="2" charset="77"/>
              </a:rPr>
              <a:t>velluptatia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vendiatium</a:t>
            </a:r>
            <a:r>
              <a:rPr lang="en-GB" sz="1400" dirty="0">
                <a:effectLst/>
                <a:latin typeface="Cabin" pitchFamily="2" charset="77"/>
              </a:rPr>
              <a:t> net </a:t>
            </a:r>
            <a:r>
              <a:rPr lang="en-GB" sz="1400" dirty="0" err="1">
                <a:effectLst/>
                <a:latin typeface="Cabin" pitchFamily="2" charset="77"/>
              </a:rPr>
              <a:t>voluptae</a:t>
            </a:r>
            <a:r>
              <a:rPr lang="en-GB" sz="1400" dirty="0">
                <a:effectLst/>
                <a:latin typeface="Cabin" pitchFamily="2" charset="77"/>
              </a:rPr>
              <a:t>. Lis </a:t>
            </a:r>
            <a:r>
              <a:rPr lang="en-GB" sz="1400" dirty="0" err="1">
                <a:effectLst/>
                <a:latin typeface="Cabin" pitchFamily="2" charset="77"/>
              </a:rPr>
              <a:t>exerspis</a:t>
            </a:r>
            <a:r>
              <a:rPr lang="en-GB" sz="1400" dirty="0">
                <a:effectLst/>
                <a:latin typeface="Cabin" pitchFamily="2" charset="77"/>
              </a:rPr>
              <a:t> qui omni </a:t>
            </a:r>
            <a:r>
              <a:rPr lang="en-GB" sz="1400" dirty="0" err="1">
                <a:effectLst/>
                <a:latin typeface="Cabin" pitchFamily="2" charset="77"/>
              </a:rPr>
              <a:t>sandit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quidel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eaque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porep.Catqui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officie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niminverem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aut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dites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maximi</a:t>
            </a:r>
            <a:r>
              <a:rPr lang="en-GB" sz="1400" dirty="0">
                <a:effectLst/>
                <a:latin typeface="Cabin" pitchFamily="2" charset="77"/>
              </a:rPr>
              <a:t>, </a:t>
            </a:r>
            <a:r>
              <a:rPr lang="en-GB" sz="1400" dirty="0" err="1">
                <a:effectLst/>
                <a:latin typeface="Cabin" pitchFamily="2" charset="77"/>
              </a:rPr>
              <a:t>ut</a:t>
            </a:r>
            <a:r>
              <a:rPr lang="en-GB" sz="1400" dirty="0">
                <a:effectLst/>
                <a:latin typeface="Cabin" pitchFamily="2" charset="77"/>
              </a:rPr>
              <a:t> mod </a:t>
            </a:r>
            <a:r>
              <a:rPr lang="en-GB" sz="1400" dirty="0" err="1">
                <a:effectLst/>
                <a:latin typeface="Cabin" pitchFamily="2" charset="77"/>
              </a:rPr>
              <a:t>est</a:t>
            </a:r>
            <a:r>
              <a:rPr lang="en-GB" sz="1400" dirty="0">
                <a:effectLst/>
                <a:latin typeface="Cabin" pitchFamily="2" charset="77"/>
              </a:rPr>
              <a:t>, culpa </a:t>
            </a:r>
            <a:r>
              <a:rPr lang="en-GB" sz="1400" dirty="0" err="1">
                <a:effectLst/>
                <a:latin typeface="Cabin" pitchFamily="2" charset="77"/>
              </a:rPr>
              <a:t>debitatum</a:t>
            </a:r>
            <a:r>
              <a:rPr lang="en-GB" sz="1400" dirty="0">
                <a:effectLst/>
                <a:latin typeface="Cabin" pitchFamily="2" charset="77"/>
              </a:rPr>
              <a:t>.</a:t>
            </a:r>
            <a:endParaRPr lang="en-NL" sz="1400" dirty="0">
              <a:latin typeface="Cabi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53972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groot tekstvlak link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C60A956-0C4D-5EB8-BDED-9ED0A0A6AB52}"/>
              </a:ext>
            </a:extLst>
          </p:cNvPr>
          <p:cNvSpPr/>
          <p:nvPr userDrawn="1"/>
        </p:nvSpPr>
        <p:spPr>
          <a:xfrm>
            <a:off x="-1665139" y="-2407587"/>
            <a:ext cx="12382500" cy="1167317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b="0" i="0" dirty="0">
              <a:latin typeface="Trebuchet MS" panose="020B070302020209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715C7B6-100A-061F-F669-1C0A502E20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42143" y="6332148"/>
            <a:ext cx="304800" cy="266700"/>
          </a:xfrm>
          <a:prstGeom prst="rect">
            <a:avLst/>
          </a:prstGeom>
        </p:spPr>
      </p:pic>
      <p:sp>
        <p:nvSpPr>
          <p:cNvPr id="2" name="Google Shape;11;gcccbedd693_0_21">
            <a:extLst>
              <a:ext uri="{FF2B5EF4-FFF2-40B4-BE49-F238E27FC236}">
                <a16:creationId xmlns:a16="http://schemas.microsoft.com/office/drawing/2014/main" id="{E4CB05A8-DAE6-1478-9D36-55EC9D33010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59124" y="767751"/>
            <a:ext cx="4606505" cy="632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bin"/>
              <a:buNone/>
              <a:defRPr sz="2800" b="1" i="0" u="none" strike="noStrike" cap="none">
                <a:solidFill>
                  <a:schemeClr val="tx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Cabin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 sz="2800" dirty="0"/>
              <a:t>Titel</a:t>
            </a:r>
            <a:endParaRPr lang="nl-NL" dirty="0"/>
          </a:p>
        </p:txBody>
      </p:sp>
      <p:sp>
        <p:nvSpPr>
          <p:cNvPr id="4" name="Google Shape;19;gcccbedd693_0_27">
            <a:extLst>
              <a:ext uri="{FF2B5EF4-FFF2-40B4-BE49-F238E27FC236}">
                <a16:creationId xmlns:a16="http://schemas.microsoft.com/office/drawing/2014/main" id="{9FC7EE08-BBC3-CFFE-FBBC-11F46AF3677E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580630" y="1540534"/>
            <a:ext cx="7642146" cy="4469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778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Tx/>
              <a:buNone/>
              <a:defRPr sz="1800" b="0" i="0" u="none" strike="noStrike" cap="none">
                <a:solidFill>
                  <a:schemeClr val="tx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Cabin"/>
              </a:defRPr>
            </a:lvl1pPr>
            <a:lvl2pPr marL="6223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●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○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●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○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GB" sz="1400" dirty="0">
                <a:effectLst/>
                <a:latin typeface="Cabin" pitchFamily="2" charset="77"/>
              </a:rPr>
              <a:t>Ut </a:t>
            </a:r>
            <a:r>
              <a:rPr lang="en-GB" sz="1400" dirty="0" err="1">
                <a:effectLst/>
                <a:latin typeface="Cabin" pitchFamily="2" charset="77"/>
              </a:rPr>
              <a:t>volupturenia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enitatiunt</a:t>
            </a:r>
            <a:r>
              <a:rPr lang="en-GB" sz="1400" dirty="0">
                <a:effectLst/>
                <a:latin typeface="Cabin" pitchFamily="2" charset="77"/>
              </a:rPr>
              <a:t>, </a:t>
            </a:r>
            <a:r>
              <a:rPr lang="en-GB" sz="1400" dirty="0" err="1">
                <a:effectLst/>
                <a:latin typeface="Cabin" pitchFamily="2" charset="77"/>
              </a:rPr>
              <a:t>quature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peritatis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el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iliquam</a:t>
            </a:r>
            <a:r>
              <a:rPr lang="en-GB" sz="1400" dirty="0">
                <a:effectLst/>
                <a:latin typeface="Cabin" pitchFamily="2" charset="77"/>
              </a:rPr>
              <a:t>, </a:t>
            </a:r>
            <a:r>
              <a:rPr lang="en-GB" sz="1400" dirty="0" err="1">
                <a:effectLst/>
                <a:latin typeface="Cabin" pitchFamily="2" charset="77"/>
              </a:rPr>
              <a:t>utasi</a:t>
            </a:r>
            <a:r>
              <a:rPr lang="en-GB" sz="1400" dirty="0">
                <a:effectLst/>
                <a:latin typeface="Cabin" pitchFamily="2" charset="77"/>
              </a:rPr>
              <a:t> nonet fugit et </a:t>
            </a:r>
            <a:r>
              <a:rPr lang="en-GB" sz="1400" dirty="0" err="1">
                <a:effectLst/>
                <a:latin typeface="Cabin" pitchFamily="2" charset="77"/>
              </a:rPr>
              <a:t>velluptatia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vendiatium</a:t>
            </a:r>
            <a:r>
              <a:rPr lang="en-GB" sz="1400" dirty="0">
                <a:effectLst/>
                <a:latin typeface="Cabin" pitchFamily="2" charset="77"/>
              </a:rPr>
              <a:t> net </a:t>
            </a:r>
            <a:r>
              <a:rPr lang="en-GB" sz="1400" dirty="0" err="1">
                <a:effectLst/>
                <a:latin typeface="Cabin" pitchFamily="2" charset="77"/>
              </a:rPr>
              <a:t>voluptae</a:t>
            </a:r>
            <a:r>
              <a:rPr lang="en-GB" sz="1400" dirty="0">
                <a:effectLst/>
                <a:latin typeface="Cabin" pitchFamily="2" charset="77"/>
              </a:rPr>
              <a:t>. Ga. Ta nonet </a:t>
            </a:r>
            <a:r>
              <a:rPr lang="en-GB" sz="1400" dirty="0" err="1">
                <a:effectLst/>
                <a:latin typeface="Cabin" pitchFamily="2" charset="77"/>
              </a:rPr>
              <a:t>facipsume</a:t>
            </a:r>
            <a:r>
              <a:rPr lang="en-GB" sz="1400" dirty="0">
                <a:effectLst/>
                <a:latin typeface="Cabin" pitchFamily="2" charset="77"/>
              </a:rPr>
              <a:t> sus au </a:t>
            </a:r>
            <a:r>
              <a:rPr lang="en-GB" sz="1400" dirty="0" err="1">
                <a:effectLst/>
                <a:latin typeface="Cabin" pitchFamily="2" charset="77"/>
              </a:rPr>
              <a:t>enitatiunt</a:t>
            </a:r>
            <a:r>
              <a:rPr lang="en-GB" sz="1400" dirty="0">
                <a:effectLst/>
                <a:latin typeface="Cabin" pitchFamily="2" charset="77"/>
              </a:rPr>
              <a:t>, </a:t>
            </a:r>
            <a:r>
              <a:rPr lang="en-GB" sz="1400" dirty="0" err="1">
                <a:effectLst/>
                <a:latin typeface="Cabin" pitchFamily="2" charset="77"/>
              </a:rPr>
              <a:t>quature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peritatis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el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iliquam</a:t>
            </a:r>
            <a:r>
              <a:rPr lang="en-GB" sz="1400" dirty="0">
                <a:effectLst/>
                <a:latin typeface="Cabin" pitchFamily="2" charset="77"/>
              </a:rPr>
              <a:t>, </a:t>
            </a:r>
            <a:r>
              <a:rPr lang="en-GB" sz="1400" dirty="0" err="1">
                <a:effectLst/>
                <a:latin typeface="Cabin" pitchFamily="2" charset="77"/>
              </a:rPr>
              <a:t>utasi</a:t>
            </a:r>
            <a:r>
              <a:rPr lang="en-GB" sz="1400" dirty="0">
                <a:effectLst/>
                <a:latin typeface="Cabin" pitchFamily="2" charset="77"/>
              </a:rPr>
              <a:t> nonet fugit et </a:t>
            </a:r>
            <a:r>
              <a:rPr lang="en-GB" sz="1400" dirty="0" err="1">
                <a:effectLst/>
                <a:latin typeface="Cabin" pitchFamily="2" charset="77"/>
              </a:rPr>
              <a:t>velluptatia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vendiatium</a:t>
            </a:r>
            <a:r>
              <a:rPr lang="en-GB" sz="1400" dirty="0">
                <a:effectLst/>
                <a:latin typeface="Cabin" pitchFamily="2" charset="77"/>
              </a:rPr>
              <a:t> net </a:t>
            </a:r>
            <a:r>
              <a:rPr lang="en-GB" sz="1400" dirty="0" err="1">
                <a:effectLst/>
                <a:latin typeface="Cabin" pitchFamily="2" charset="77"/>
              </a:rPr>
              <a:t>voluptae</a:t>
            </a:r>
            <a:r>
              <a:rPr lang="en-GB" sz="1400" dirty="0">
                <a:effectLst/>
                <a:latin typeface="Cabin" pitchFamily="2" charset="77"/>
              </a:rPr>
              <a:t>. Lis </a:t>
            </a:r>
            <a:r>
              <a:rPr lang="en-GB" sz="1400" dirty="0" err="1">
                <a:effectLst/>
                <a:latin typeface="Cabin" pitchFamily="2" charset="77"/>
              </a:rPr>
              <a:t>exerspis</a:t>
            </a:r>
            <a:r>
              <a:rPr lang="en-GB" sz="1400" dirty="0">
                <a:effectLst/>
                <a:latin typeface="Cabin" pitchFamily="2" charset="77"/>
              </a:rPr>
              <a:t> qui omni </a:t>
            </a:r>
            <a:r>
              <a:rPr lang="en-GB" sz="1400" dirty="0" err="1">
                <a:effectLst/>
                <a:latin typeface="Cabin" pitchFamily="2" charset="77"/>
              </a:rPr>
              <a:t>sandit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quidel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eaque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porep.Catqui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officie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niminverem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aut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dites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maximi</a:t>
            </a:r>
            <a:r>
              <a:rPr lang="en-GB" sz="1400" dirty="0">
                <a:effectLst/>
                <a:latin typeface="Cabin" pitchFamily="2" charset="77"/>
              </a:rPr>
              <a:t>, </a:t>
            </a:r>
            <a:r>
              <a:rPr lang="en-GB" sz="1400" dirty="0" err="1">
                <a:effectLst/>
                <a:latin typeface="Cabin" pitchFamily="2" charset="77"/>
              </a:rPr>
              <a:t>ut</a:t>
            </a:r>
            <a:r>
              <a:rPr lang="en-GB" sz="1400" dirty="0">
                <a:effectLst/>
                <a:latin typeface="Cabin" pitchFamily="2" charset="77"/>
              </a:rPr>
              <a:t> mod </a:t>
            </a:r>
            <a:r>
              <a:rPr lang="en-GB" sz="1400" dirty="0" err="1">
                <a:effectLst/>
                <a:latin typeface="Cabin" pitchFamily="2" charset="77"/>
              </a:rPr>
              <a:t>est</a:t>
            </a:r>
            <a:r>
              <a:rPr lang="en-GB" sz="1400" dirty="0">
                <a:effectLst/>
                <a:latin typeface="Cabin" pitchFamily="2" charset="77"/>
              </a:rPr>
              <a:t>, culpa </a:t>
            </a:r>
            <a:r>
              <a:rPr lang="en-GB" sz="1400" dirty="0" err="1">
                <a:effectLst/>
                <a:latin typeface="Cabin" pitchFamily="2" charset="77"/>
              </a:rPr>
              <a:t>debitatum</a:t>
            </a:r>
            <a:r>
              <a:rPr lang="en-GB" sz="1400" dirty="0">
                <a:effectLst/>
                <a:latin typeface="Cabin" pitchFamily="2" charset="77"/>
              </a:rPr>
              <a:t>.</a:t>
            </a:r>
            <a:endParaRPr lang="en-NL" sz="1400" dirty="0">
              <a:latin typeface="Cabi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53567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blokk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>
            <a:extLst>
              <a:ext uri="{FF2B5EF4-FFF2-40B4-BE49-F238E27FC236}">
                <a16:creationId xmlns:a16="http://schemas.microsoft.com/office/drawing/2014/main" id="{C8276BFB-1EEA-D8AB-EB17-D48EA52B3BBC}"/>
              </a:ext>
            </a:extLst>
          </p:cNvPr>
          <p:cNvSpPr/>
          <p:nvPr userDrawn="1"/>
        </p:nvSpPr>
        <p:spPr>
          <a:xfrm>
            <a:off x="-5051573" y="-2407587"/>
            <a:ext cx="12382500" cy="1167317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b="0" i="0" dirty="0">
              <a:latin typeface="Trebuchet MS" panose="020B070302020209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715C7B6-100A-061F-F669-1C0A502E20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42143" y="6332148"/>
            <a:ext cx="304800" cy="266700"/>
          </a:xfrm>
          <a:prstGeom prst="rect">
            <a:avLst/>
          </a:prstGeom>
        </p:spPr>
      </p:pic>
      <p:sp>
        <p:nvSpPr>
          <p:cNvPr id="2" name="Google Shape;11;gcccbedd693_0_21">
            <a:extLst>
              <a:ext uri="{FF2B5EF4-FFF2-40B4-BE49-F238E27FC236}">
                <a16:creationId xmlns:a16="http://schemas.microsoft.com/office/drawing/2014/main" id="{E4CB05A8-DAE6-1478-9D36-55EC9D33010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59124" y="767751"/>
            <a:ext cx="4606505" cy="632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bin"/>
              <a:buNone/>
              <a:defRPr sz="2800" b="1" i="0" u="none" strike="noStrike" cap="none">
                <a:solidFill>
                  <a:schemeClr val="tx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Cabin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 sz="2800" dirty="0"/>
              <a:t>Titel</a:t>
            </a:r>
            <a:endParaRPr lang="nl-NL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50E96B4-AC61-E8AD-A2F3-EF0C69712646}"/>
              </a:ext>
            </a:extLst>
          </p:cNvPr>
          <p:cNvSpPr/>
          <p:nvPr userDrawn="1"/>
        </p:nvSpPr>
        <p:spPr>
          <a:xfrm>
            <a:off x="759124" y="2159000"/>
            <a:ext cx="3282949" cy="37084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b="0" i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ebuchet MS" panose="020B0703020202090204" pitchFamily="34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8E429B5A-D4B3-5DDD-1F4B-DC4812FD9D2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84673" y="1743075"/>
            <a:ext cx="831850" cy="831850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6A450539-8ABD-6A67-E417-CDA50661A64A}"/>
              </a:ext>
            </a:extLst>
          </p:cNvPr>
          <p:cNvSpPr/>
          <p:nvPr userDrawn="1"/>
        </p:nvSpPr>
        <p:spPr>
          <a:xfrm>
            <a:off x="4454525" y="2159000"/>
            <a:ext cx="3282949" cy="37084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b="0" i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ebuchet MS" panose="020B0703020202090204" pitchFamily="34" charset="0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A3A01154-941B-C144-9B57-A867FB2C4B4C}"/>
              </a:ext>
            </a:extLst>
          </p:cNvPr>
          <p:cNvSpPr/>
          <p:nvPr userDrawn="1"/>
        </p:nvSpPr>
        <p:spPr>
          <a:xfrm>
            <a:off x="8149927" y="2159000"/>
            <a:ext cx="3282949" cy="37084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b="0" i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ebuchet MS" panose="020B070302020209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0B8EAEB-5A0C-ADB6-05AE-6F70125BA95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75475" y="1743075"/>
            <a:ext cx="831850" cy="83185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E55BA181-AF88-A120-FFD8-8F7D1ECEC91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80074" y="1743075"/>
            <a:ext cx="831850" cy="83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7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9715C7B6-100A-061F-F669-1C0A502E20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42143" y="6332148"/>
            <a:ext cx="3048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819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met tekst en mock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C60A956-0C4D-5EB8-BDED-9ED0A0A6AB52}"/>
              </a:ext>
            </a:extLst>
          </p:cNvPr>
          <p:cNvSpPr/>
          <p:nvPr userDrawn="1"/>
        </p:nvSpPr>
        <p:spPr>
          <a:xfrm>
            <a:off x="6826375" y="-1386348"/>
            <a:ext cx="6921911" cy="648929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400" b="0" i="0" dirty="0">
              <a:latin typeface="Cabin" pitchFamily="2" charset="77"/>
            </a:endParaRPr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ECCEC811-12AB-8701-E110-6E7FC669F63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26373" y="0"/>
            <a:ext cx="5365627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Cabin" pitchFamily="2" charset="77"/>
              </a:defRPr>
            </a:lvl1pPr>
          </a:lstStyle>
          <a:p>
            <a:endParaRPr lang="en-NL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715C7B6-100A-061F-F669-1C0A502E20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42143" y="6332150"/>
            <a:ext cx="304800" cy="266700"/>
          </a:xfrm>
          <a:prstGeom prst="rect">
            <a:avLst/>
          </a:prstGeom>
        </p:spPr>
      </p:pic>
      <p:sp>
        <p:nvSpPr>
          <p:cNvPr id="17" name="Google Shape;11;gcccbedd693_0_21">
            <a:extLst>
              <a:ext uri="{FF2B5EF4-FFF2-40B4-BE49-F238E27FC236}">
                <a16:creationId xmlns:a16="http://schemas.microsoft.com/office/drawing/2014/main" id="{5AC7C426-C027-0971-2F23-E1A351B55D7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59126" y="767752"/>
            <a:ext cx="4606505" cy="63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bin"/>
              <a:buNone/>
              <a:defRPr sz="2800" b="1" i="0" u="none" strike="noStrike" cap="none">
                <a:solidFill>
                  <a:schemeClr val="tx1"/>
                </a:solidFill>
                <a:latin typeface="Cabin" pitchFamily="2" charset="77"/>
                <a:ea typeface="Cabin" pitchFamily="2" charset="77"/>
                <a:cs typeface="Cabin" pitchFamily="2" charset="77"/>
                <a:sym typeface="Cabin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 sz="2800" dirty="0"/>
              <a:t>Titel</a:t>
            </a: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D5E7A1-1DE6-04B5-2C81-EC379C16B520}"/>
              </a:ext>
            </a:extLst>
          </p:cNvPr>
          <p:cNvSpPr txBox="1"/>
          <p:nvPr userDrawn="1"/>
        </p:nvSpPr>
        <p:spPr>
          <a:xfrm>
            <a:off x="759124" y="1582309"/>
            <a:ext cx="5733477" cy="199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>
                <a:effectLst/>
                <a:latin typeface="Cabin" pitchFamily="2" charset="77"/>
              </a:rPr>
              <a:t>Ut </a:t>
            </a:r>
            <a:r>
              <a:rPr lang="en-GB" sz="1400" dirty="0" err="1">
                <a:effectLst/>
                <a:latin typeface="Cabin" pitchFamily="2" charset="77"/>
              </a:rPr>
              <a:t>volupturenia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enitatiunt</a:t>
            </a:r>
            <a:r>
              <a:rPr lang="en-GB" sz="1400" dirty="0">
                <a:effectLst/>
                <a:latin typeface="Cabin" pitchFamily="2" charset="77"/>
              </a:rPr>
              <a:t>, </a:t>
            </a:r>
            <a:r>
              <a:rPr lang="en-GB" sz="1400" dirty="0" err="1">
                <a:effectLst/>
                <a:latin typeface="Cabin" pitchFamily="2" charset="77"/>
              </a:rPr>
              <a:t>quature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peritatis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el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iliquam</a:t>
            </a:r>
            <a:r>
              <a:rPr lang="en-GB" sz="1400" dirty="0">
                <a:effectLst/>
                <a:latin typeface="Cabin" pitchFamily="2" charset="77"/>
              </a:rPr>
              <a:t>, </a:t>
            </a:r>
            <a:r>
              <a:rPr lang="en-GB" sz="1400" dirty="0" err="1">
                <a:effectLst/>
                <a:latin typeface="Cabin" pitchFamily="2" charset="77"/>
              </a:rPr>
              <a:t>utasi</a:t>
            </a:r>
            <a:r>
              <a:rPr lang="en-GB" sz="1400" dirty="0">
                <a:effectLst/>
                <a:latin typeface="Cabin" pitchFamily="2" charset="77"/>
              </a:rPr>
              <a:t> nonet fugit et </a:t>
            </a:r>
            <a:r>
              <a:rPr lang="en-GB" sz="1400" dirty="0" err="1">
                <a:effectLst/>
                <a:latin typeface="Cabin" pitchFamily="2" charset="77"/>
              </a:rPr>
              <a:t>velluptatia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vendiatium</a:t>
            </a:r>
            <a:r>
              <a:rPr lang="en-GB" sz="1400" dirty="0">
                <a:effectLst/>
                <a:latin typeface="Cabin" pitchFamily="2" charset="77"/>
              </a:rPr>
              <a:t> net </a:t>
            </a:r>
            <a:r>
              <a:rPr lang="en-GB" sz="1400" dirty="0" err="1">
                <a:effectLst/>
                <a:latin typeface="Cabin" pitchFamily="2" charset="77"/>
              </a:rPr>
              <a:t>voluptae</a:t>
            </a:r>
            <a:r>
              <a:rPr lang="en-GB" sz="1400" dirty="0">
                <a:effectLst/>
                <a:latin typeface="Cabin" pitchFamily="2" charset="77"/>
              </a:rPr>
              <a:t>. Ga. Ta nonet </a:t>
            </a:r>
            <a:r>
              <a:rPr lang="en-GB" sz="1400" dirty="0" err="1">
                <a:effectLst/>
                <a:latin typeface="Cabin" pitchFamily="2" charset="77"/>
              </a:rPr>
              <a:t>facipsume</a:t>
            </a:r>
            <a:r>
              <a:rPr lang="en-GB" sz="1400" dirty="0">
                <a:effectLst/>
                <a:latin typeface="Cabin" pitchFamily="2" charset="77"/>
              </a:rPr>
              <a:t> sus au </a:t>
            </a:r>
            <a:r>
              <a:rPr lang="en-GB" sz="1400" dirty="0" err="1">
                <a:effectLst/>
                <a:latin typeface="Cabin" pitchFamily="2" charset="77"/>
              </a:rPr>
              <a:t>enitatiunt</a:t>
            </a:r>
            <a:r>
              <a:rPr lang="en-GB" sz="1400" dirty="0">
                <a:effectLst/>
                <a:latin typeface="Cabin" pitchFamily="2" charset="77"/>
              </a:rPr>
              <a:t>, </a:t>
            </a:r>
            <a:r>
              <a:rPr lang="en-GB" sz="1400" dirty="0" err="1">
                <a:effectLst/>
                <a:latin typeface="Cabin" pitchFamily="2" charset="77"/>
              </a:rPr>
              <a:t>quature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peritatis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el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iliquam</a:t>
            </a:r>
            <a:r>
              <a:rPr lang="en-GB" sz="1400" dirty="0">
                <a:effectLst/>
                <a:latin typeface="Cabin" pitchFamily="2" charset="77"/>
              </a:rPr>
              <a:t>, </a:t>
            </a:r>
            <a:r>
              <a:rPr lang="en-GB" sz="1400" dirty="0" err="1">
                <a:effectLst/>
                <a:latin typeface="Cabin" pitchFamily="2" charset="77"/>
              </a:rPr>
              <a:t>utasi</a:t>
            </a:r>
            <a:r>
              <a:rPr lang="en-GB" sz="1400" dirty="0">
                <a:effectLst/>
                <a:latin typeface="Cabin" pitchFamily="2" charset="77"/>
              </a:rPr>
              <a:t> nonet fugit et </a:t>
            </a:r>
            <a:r>
              <a:rPr lang="en-GB" sz="1400" dirty="0" err="1">
                <a:effectLst/>
                <a:latin typeface="Cabin" pitchFamily="2" charset="77"/>
              </a:rPr>
              <a:t>velluptatia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vendiatium</a:t>
            </a:r>
            <a:r>
              <a:rPr lang="en-GB" sz="1400" dirty="0">
                <a:effectLst/>
                <a:latin typeface="Cabin" pitchFamily="2" charset="77"/>
              </a:rPr>
              <a:t> net </a:t>
            </a:r>
            <a:r>
              <a:rPr lang="en-GB" sz="1400" dirty="0" err="1">
                <a:effectLst/>
                <a:latin typeface="Cabin" pitchFamily="2" charset="77"/>
              </a:rPr>
              <a:t>voluptae</a:t>
            </a:r>
            <a:r>
              <a:rPr lang="en-GB" sz="1400" dirty="0">
                <a:effectLst/>
                <a:latin typeface="Cabin" pitchFamily="2" charset="77"/>
              </a:rPr>
              <a:t>. Lis </a:t>
            </a:r>
            <a:r>
              <a:rPr lang="en-GB" sz="1400" dirty="0" err="1">
                <a:effectLst/>
                <a:latin typeface="Cabin" pitchFamily="2" charset="77"/>
              </a:rPr>
              <a:t>exerspis</a:t>
            </a:r>
            <a:r>
              <a:rPr lang="en-GB" sz="1400" dirty="0">
                <a:effectLst/>
                <a:latin typeface="Cabin" pitchFamily="2" charset="77"/>
              </a:rPr>
              <a:t> qui omni </a:t>
            </a:r>
            <a:r>
              <a:rPr lang="en-GB" sz="1400" dirty="0" err="1">
                <a:effectLst/>
                <a:latin typeface="Cabin" pitchFamily="2" charset="77"/>
              </a:rPr>
              <a:t>sandit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quidel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eaque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porep.Catqui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officie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niminverem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aut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dites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maximi</a:t>
            </a:r>
            <a:r>
              <a:rPr lang="en-GB" sz="1400" dirty="0">
                <a:effectLst/>
                <a:latin typeface="Cabin" pitchFamily="2" charset="77"/>
              </a:rPr>
              <a:t>, </a:t>
            </a:r>
            <a:r>
              <a:rPr lang="en-GB" sz="1400" dirty="0" err="1">
                <a:effectLst/>
                <a:latin typeface="Cabin" pitchFamily="2" charset="77"/>
              </a:rPr>
              <a:t>ut</a:t>
            </a:r>
            <a:r>
              <a:rPr lang="en-GB" sz="1400" dirty="0">
                <a:effectLst/>
                <a:latin typeface="Cabin" pitchFamily="2" charset="77"/>
              </a:rPr>
              <a:t> mod </a:t>
            </a:r>
            <a:r>
              <a:rPr lang="en-GB" sz="1400" dirty="0" err="1">
                <a:effectLst/>
                <a:latin typeface="Cabin" pitchFamily="2" charset="77"/>
              </a:rPr>
              <a:t>est</a:t>
            </a:r>
            <a:r>
              <a:rPr lang="en-GB" sz="1400" dirty="0">
                <a:effectLst/>
                <a:latin typeface="Cabin" pitchFamily="2" charset="77"/>
              </a:rPr>
              <a:t>, culpa </a:t>
            </a:r>
            <a:r>
              <a:rPr lang="en-GB" sz="1400" dirty="0" err="1">
                <a:effectLst/>
                <a:latin typeface="Cabin" pitchFamily="2" charset="77"/>
              </a:rPr>
              <a:t>debitatum</a:t>
            </a:r>
            <a:r>
              <a:rPr lang="en-GB" sz="1400" dirty="0">
                <a:effectLst/>
                <a:latin typeface="Cabin" pitchFamily="2" charset="77"/>
              </a:rPr>
              <a:t>.</a:t>
            </a:r>
            <a:endParaRPr lang="en-NL" sz="1400" dirty="0">
              <a:latin typeface="Cabi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09989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4EB10EF-8A99-826D-D809-96871E0A7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81AF-B03E-314D-968E-F25CB23434EB}" type="datetimeFigureOut">
              <a:rPr lang="nl-NL" smtClean="0"/>
              <a:t>19-11-2024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259AFA1-1DC1-F847-CB22-A1EE3F6EC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D90CCA0-FE27-1224-6D26-076619899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C0E1-B60B-2543-BFAE-51446B2087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9660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met bullets" preserve="1" userDrawn="1">
  <p:cSld name="Titel met bulle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cccbedd693_0_54"/>
          <p:cNvSpPr txBox="1">
            <a:spLocks noGrp="1"/>
          </p:cNvSpPr>
          <p:nvPr>
            <p:ph type="sldNum" idx="12"/>
          </p:nvPr>
        </p:nvSpPr>
        <p:spPr>
          <a:xfrm>
            <a:off x="11068907" y="3988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fld id="{00000000-1234-1234-1234-123412341234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54" name="Google Shape;54;gcccbedd693_0_54"/>
          <p:cNvCxnSpPr/>
          <p:nvPr/>
        </p:nvCxnSpPr>
        <p:spPr>
          <a:xfrm>
            <a:off x="11281495" y="807261"/>
            <a:ext cx="306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5" name="Google Shape;55;gcccbedd693_0_5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416" r="21130"/>
          <a:stretch/>
        </p:blipFill>
        <p:spPr>
          <a:xfrm>
            <a:off x="6096001" y="1"/>
            <a:ext cx="6096001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B454392E-E0DD-9348-8E33-0FC1D8C316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96" r="15645"/>
          <a:stretch/>
        </p:blipFill>
        <p:spPr>
          <a:xfrm>
            <a:off x="6095998" y="0"/>
            <a:ext cx="6096001" cy="6858000"/>
          </a:xfrm>
          <a:prstGeom prst="rect">
            <a:avLst/>
          </a:prstGeom>
        </p:spPr>
      </p:pic>
      <p:sp>
        <p:nvSpPr>
          <p:cNvPr id="9" name="Google Shape;52;gcccbedd693_0_54">
            <a:extLst>
              <a:ext uri="{FF2B5EF4-FFF2-40B4-BE49-F238E27FC236}">
                <a16:creationId xmlns:a16="http://schemas.microsoft.com/office/drawing/2014/main" id="{2603EA5C-24BE-A748-B722-05DA69EC59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3158" y="2070133"/>
            <a:ext cx="4752620" cy="3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bin"/>
              <a:buChar char="●"/>
              <a:defRPr sz="1333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1219170" marR="0" lvl="1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bin"/>
              <a:buChar char="○"/>
              <a:defRPr sz="1067" b="0" i="1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828754" marR="0" lvl="2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bin"/>
              <a:buChar char="■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2438339" marR="0" lvl="3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bin"/>
              <a:buChar char="●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3047924" marR="0" lvl="4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Cabin"/>
              <a:buChar char="○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3657509" marR="0" lvl="5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Cabin"/>
              <a:buChar char="■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4267093" marR="0" lvl="6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Cabin"/>
              <a:buChar char="●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4876678" marR="0" lvl="7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Cabin"/>
              <a:buChar char="○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5486263" marR="0" lvl="8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Cabin"/>
              <a:buChar char="■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 dirty="0"/>
          </a:p>
        </p:txBody>
      </p:sp>
      <p:sp>
        <p:nvSpPr>
          <p:cNvPr id="10" name="Google Shape;56;gcccbedd693_0_54">
            <a:extLst>
              <a:ext uri="{FF2B5EF4-FFF2-40B4-BE49-F238E27FC236}">
                <a16:creationId xmlns:a16="http://schemas.microsoft.com/office/drawing/2014/main" id="{F5D1C56B-8ACC-F44C-9DF7-AE491AA178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3158" y="647157"/>
            <a:ext cx="3443109" cy="1403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bin"/>
              <a:buNone/>
              <a:defRPr sz="3200" b="1" i="0" u="none" strike="noStrike" cap="none">
                <a:solidFill>
                  <a:schemeClr val="accent1"/>
                </a:solidFill>
                <a:latin typeface="Cabin SemiBold" pitchFamily="2" charset="77"/>
                <a:ea typeface="Cabin SemiBold" pitchFamily="2" charset="77"/>
                <a:cs typeface="Cabin SemiBold" pitchFamily="2" charset="77"/>
                <a:sym typeface="Cabin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519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met bullets" preserve="1" userDrawn="1">
  <p:cSld name="1_Titel met bulle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cccbedd693_0_54"/>
          <p:cNvSpPr txBox="1">
            <a:spLocks noGrp="1"/>
          </p:cNvSpPr>
          <p:nvPr>
            <p:ph type="sldNum" idx="12"/>
          </p:nvPr>
        </p:nvSpPr>
        <p:spPr>
          <a:xfrm>
            <a:off x="11068907" y="3988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fld id="{00000000-1234-1234-1234-123412341234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54" name="Google Shape;54;gcccbedd693_0_54"/>
          <p:cNvCxnSpPr/>
          <p:nvPr/>
        </p:nvCxnSpPr>
        <p:spPr>
          <a:xfrm>
            <a:off x="11281495" y="807261"/>
            <a:ext cx="306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5" name="Google Shape;55;gcccbedd693_0_5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416" r="21130"/>
          <a:stretch/>
        </p:blipFill>
        <p:spPr>
          <a:xfrm>
            <a:off x="6096001" y="1"/>
            <a:ext cx="6096001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B454392E-E0DD-9348-8E33-0FC1D8C316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96" r="15645"/>
          <a:stretch/>
        </p:blipFill>
        <p:spPr>
          <a:xfrm>
            <a:off x="6095998" y="0"/>
            <a:ext cx="6096001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57ECFEF-58CE-DD49-BB40-0BF2EA2E95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411" r="20330"/>
          <a:stretch/>
        </p:blipFill>
        <p:spPr>
          <a:xfrm>
            <a:off x="6095994" y="0"/>
            <a:ext cx="6096004" cy="6858000"/>
          </a:xfrm>
          <a:prstGeom prst="rect">
            <a:avLst/>
          </a:prstGeom>
        </p:spPr>
      </p:pic>
      <p:sp>
        <p:nvSpPr>
          <p:cNvPr id="10" name="Google Shape;52;gcccbedd693_0_54">
            <a:extLst>
              <a:ext uri="{FF2B5EF4-FFF2-40B4-BE49-F238E27FC236}">
                <a16:creationId xmlns:a16="http://schemas.microsoft.com/office/drawing/2014/main" id="{E768DDE4-49AC-044C-9F68-DC2C9DF09E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3158" y="2070133"/>
            <a:ext cx="4752620" cy="3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bin"/>
              <a:buChar char="●"/>
              <a:defRPr sz="1333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1219170" marR="0" lvl="1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bin"/>
              <a:buChar char="○"/>
              <a:defRPr sz="1067" b="0" i="1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828754" marR="0" lvl="2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bin"/>
              <a:buChar char="■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2438339" marR="0" lvl="3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bin"/>
              <a:buChar char="●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3047924" marR="0" lvl="4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Cabin"/>
              <a:buChar char="○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3657509" marR="0" lvl="5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Cabin"/>
              <a:buChar char="■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4267093" marR="0" lvl="6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Cabin"/>
              <a:buChar char="●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4876678" marR="0" lvl="7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Cabin"/>
              <a:buChar char="○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5486263" marR="0" lvl="8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Cabin"/>
              <a:buChar char="■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 dirty="0"/>
          </a:p>
        </p:txBody>
      </p:sp>
      <p:sp>
        <p:nvSpPr>
          <p:cNvPr id="11" name="Google Shape;56;gcccbedd693_0_54">
            <a:extLst>
              <a:ext uri="{FF2B5EF4-FFF2-40B4-BE49-F238E27FC236}">
                <a16:creationId xmlns:a16="http://schemas.microsoft.com/office/drawing/2014/main" id="{A146D9D4-F10B-5540-BC90-9F62CEE2C2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3158" y="647157"/>
            <a:ext cx="3443109" cy="1403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bin"/>
              <a:buNone/>
              <a:defRPr sz="3200" b="1" i="0" u="none" strike="noStrike" cap="none">
                <a:solidFill>
                  <a:schemeClr val="accent1"/>
                </a:solidFill>
                <a:latin typeface="Cabin SemiBold" pitchFamily="2" charset="77"/>
                <a:ea typeface="Cabin SemiBold" pitchFamily="2" charset="77"/>
                <a:cs typeface="Cabin SemiBold" pitchFamily="2" charset="77"/>
                <a:sym typeface="Cabin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2313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met bullets" preserve="1" userDrawn="1">
  <p:cSld name="1_Titel met bulle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cccbedd693_0_54"/>
          <p:cNvSpPr txBox="1">
            <a:spLocks noGrp="1"/>
          </p:cNvSpPr>
          <p:nvPr>
            <p:ph type="sldNum" idx="12"/>
          </p:nvPr>
        </p:nvSpPr>
        <p:spPr>
          <a:xfrm>
            <a:off x="11068907" y="3988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fld id="{00000000-1234-1234-1234-123412341234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54" name="Google Shape;54;gcccbedd693_0_54"/>
          <p:cNvCxnSpPr/>
          <p:nvPr/>
        </p:nvCxnSpPr>
        <p:spPr>
          <a:xfrm>
            <a:off x="11281495" y="807261"/>
            <a:ext cx="306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5" name="Google Shape;55;gcccbedd693_0_5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416" r="21130"/>
          <a:stretch/>
        </p:blipFill>
        <p:spPr>
          <a:xfrm>
            <a:off x="6096001" y="1"/>
            <a:ext cx="6096001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B454392E-E0DD-9348-8E33-0FC1D8C316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96" r="15645"/>
          <a:stretch/>
        </p:blipFill>
        <p:spPr>
          <a:xfrm>
            <a:off x="6095998" y="0"/>
            <a:ext cx="6096001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57ECFEF-58CE-DD49-BB40-0BF2EA2E95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411" r="20330"/>
          <a:stretch/>
        </p:blipFill>
        <p:spPr>
          <a:xfrm>
            <a:off x="6095994" y="0"/>
            <a:ext cx="6096004" cy="6858000"/>
          </a:xfrm>
          <a:prstGeom prst="rect">
            <a:avLst/>
          </a:prstGeom>
        </p:spPr>
      </p:pic>
      <p:pic>
        <p:nvPicPr>
          <p:cNvPr id="5" name="Afbeelding 4" descr="Afbeelding met tekst, persoon, binnen, plank&#10;&#10;Automatisch gegenereerde beschrijving">
            <a:extLst>
              <a:ext uri="{FF2B5EF4-FFF2-40B4-BE49-F238E27FC236}">
                <a16:creationId xmlns:a16="http://schemas.microsoft.com/office/drawing/2014/main" id="{B99F46B8-57D5-0149-9BE0-F6B8F207E1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75" r="23830"/>
          <a:stretch/>
        </p:blipFill>
        <p:spPr>
          <a:xfrm>
            <a:off x="6095992" y="0"/>
            <a:ext cx="6096008" cy="6857997"/>
          </a:xfrm>
          <a:prstGeom prst="rect">
            <a:avLst/>
          </a:prstGeom>
        </p:spPr>
      </p:pic>
      <p:sp>
        <p:nvSpPr>
          <p:cNvPr id="11" name="Google Shape;52;gcccbedd693_0_54">
            <a:extLst>
              <a:ext uri="{FF2B5EF4-FFF2-40B4-BE49-F238E27FC236}">
                <a16:creationId xmlns:a16="http://schemas.microsoft.com/office/drawing/2014/main" id="{6BE3D85A-9D11-284A-A1EA-ABAFB7E0F4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3158" y="2070133"/>
            <a:ext cx="4752620" cy="3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bin"/>
              <a:buChar char="●"/>
              <a:defRPr sz="1333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1219170" marR="0" lvl="1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bin"/>
              <a:buChar char="○"/>
              <a:defRPr sz="1067" b="0" i="1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828754" marR="0" lvl="2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bin"/>
              <a:buChar char="■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2438339" marR="0" lvl="3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bin"/>
              <a:buChar char="●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3047924" marR="0" lvl="4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Cabin"/>
              <a:buChar char="○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3657509" marR="0" lvl="5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Cabin"/>
              <a:buChar char="■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4267093" marR="0" lvl="6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Cabin"/>
              <a:buChar char="●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4876678" marR="0" lvl="7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Cabin"/>
              <a:buChar char="○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5486263" marR="0" lvl="8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Cabin"/>
              <a:buChar char="■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 dirty="0"/>
          </a:p>
        </p:txBody>
      </p:sp>
      <p:sp>
        <p:nvSpPr>
          <p:cNvPr id="12" name="Google Shape;56;gcccbedd693_0_54">
            <a:extLst>
              <a:ext uri="{FF2B5EF4-FFF2-40B4-BE49-F238E27FC236}">
                <a16:creationId xmlns:a16="http://schemas.microsoft.com/office/drawing/2014/main" id="{D14F1309-2F9A-3343-B52A-96A15B6F45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3158" y="647157"/>
            <a:ext cx="3443109" cy="1403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bin"/>
              <a:buNone/>
              <a:defRPr sz="3200" b="1" i="0" u="none" strike="noStrike" cap="none">
                <a:solidFill>
                  <a:schemeClr val="accent1"/>
                </a:solidFill>
                <a:latin typeface="Cabin SemiBold" pitchFamily="2" charset="77"/>
                <a:ea typeface="Cabin SemiBold" pitchFamily="2" charset="77"/>
                <a:cs typeface="Cabin SemiBold" pitchFamily="2" charset="77"/>
                <a:sym typeface="Cabin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3430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8;p1">
            <a:extLst>
              <a:ext uri="{FF2B5EF4-FFF2-40B4-BE49-F238E27FC236}">
                <a16:creationId xmlns:a16="http://schemas.microsoft.com/office/drawing/2014/main" id="{F8B13BC9-13B1-E7F2-644C-003B987334D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67000" y="405340"/>
            <a:ext cx="6858000" cy="4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nl" sz="1400" b="0" dirty="0">
                <a:solidFill>
                  <a:schemeClr val="accent2"/>
                </a:solidFill>
                <a:latin typeface="Cabin" pitchFamily="2" charset="77"/>
              </a:rPr>
              <a:t>[naam van de presentatie] © </a:t>
            </a:r>
            <a:r>
              <a:rPr lang="nl-NL" sz="1400" b="0" dirty="0" err="1">
                <a:solidFill>
                  <a:schemeClr val="accent2"/>
                </a:solidFill>
                <a:latin typeface="Cabin" pitchFamily="2" charset="77"/>
              </a:rPr>
              <a:t>Gezond.nl</a:t>
            </a:r>
            <a:endParaRPr sz="1400" b="0" dirty="0">
              <a:solidFill>
                <a:schemeClr val="accent2"/>
              </a:solidFill>
              <a:latin typeface="Cabin" pitchFamily="2" charset="77"/>
            </a:endParaRPr>
          </a:p>
        </p:txBody>
      </p:sp>
      <p:sp>
        <p:nvSpPr>
          <p:cNvPr id="12" name="Google Shape;79;p1">
            <a:extLst>
              <a:ext uri="{FF2B5EF4-FFF2-40B4-BE49-F238E27FC236}">
                <a16:creationId xmlns:a16="http://schemas.microsoft.com/office/drawing/2014/main" id="{260CEC18-31CA-874C-CC2E-5CB2C5CCAC70}"/>
              </a:ext>
            </a:extLst>
          </p:cNvPr>
          <p:cNvSpPr txBox="1"/>
          <p:nvPr userDrawn="1"/>
        </p:nvSpPr>
        <p:spPr>
          <a:xfrm>
            <a:off x="2667000" y="5873826"/>
            <a:ext cx="6858000" cy="4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4999"/>
              </a:lnSpc>
            </a:pPr>
            <a:r>
              <a:rPr lang="nl" sz="2400" b="1" i="0" dirty="0">
                <a:latin typeface="Trebuchet MS" panose="020B0703020202090204" pitchFamily="34" charset="0"/>
                <a:ea typeface="Cabin"/>
                <a:cs typeface="Cabin"/>
                <a:sym typeface="Cabin"/>
              </a:rPr>
              <a:t>Jouw lokale huisarts digitaal</a:t>
            </a:r>
            <a:endParaRPr lang="nl-NL" sz="2400" b="1" i="0" dirty="0">
              <a:latin typeface="Trebuchet MS" panose="020B0703020202090204" pitchFamily="34" charset="0"/>
            </a:endParaRPr>
          </a:p>
        </p:txBody>
      </p:sp>
      <p:sp>
        <p:nvSpPr>
          <p:cNvPr id="13" name="Google Shape;81;p1">
            <a:extLst>
              <a:ext uri="{FF2B5EF4-FFF2-40B4-BE49-F238E27FC236}">
                <a16:creationId xmlns:a16="http://schemas.microsoft.com/office/drawing/2014/main" id="{C61B9776-71CD-0668-0A91-8487C77845CE}"/>
              </a:ext>
            </a:extLst>
          </p:cNvPr>
          <p:cNvSpPr/>
          <p:nvPr userDrawn="1"/>
        </p:nvSpPr>
        <p:spPr>
          <a:xfrm>
            <a:off x="5633408" y="5792330"/>
            <a:ext cx="925184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Trebuchet MS" panose="020B070302020209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7053408A-7CC8-CB94-CE6C-13FF727D33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38400" y="2113869"/>
            <a:ext cx="7315200" cy="238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84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met bullets" preserve="1" userDrawn="1">
  <p:cSld name="1_Titel met bulle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cccbedd693_0_54"/>
          <p:cNvSpPr txBox="1">
            <a:spLocks noGrp="1"/>
          </p:cNvSpPr>
          <p:nvPr>
            <p:ph type="sldNum" idx="12"/>
          </p:nvPr>
        </p:nvSpPr>
        <p:spPr>
          <a:xfrm>
            <a:off x="11068907" y="3988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fld id="{00000000-1234-1234-1234-123412341234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54" name="Google Shape;54;gcccbedd693_0_54"/>
          <p:cNvCxnSpPr/>
          <p:nvPr/>
        </p:nvCxnSpPr>
        <p:spPr>
          <a:xfrm>
            <a:off x="11281495" y="807261"/>
            <a:ext cx="306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5" name="Google Shape;55;gcccbedd693_0_5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416" r="21130"/>
          <a:stretch/>
        </p:blipFill>
        <p:spPr>
          <a:xfrm>
            <a:off x="6096001" y="1"/>
            <a:ext cx="6096001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B454392E-E0DD-9348-8E33-0FC1D8C316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96" r="15645"/>
          <a:stretch/>
        </p:blipFill>
        <p:spPr>
          <a:xfrm>
            <a:off x="6095998" y="0"/>
            <a:ext cx="6096001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57ECFEF-58CE-DD49-BB40-0BF2EA2E95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411" r="20330"/>
          <a:stretch/>
        </p:blipFill>
        <p:spPr>
          <a:xfrm>
            <a:off x="6095994" y="0"/>
            <a:ext cx="6096004" cy="6858000"/>
          </a:xfrm>
          <a:prstGeom prst="rect">
            <a:avLst/>
          </a:prstGeom>
        </p:spPr>
      </p:pic>
      <p:pic>
        <p:nvPicPr>
          <p:cNvPr id="5" name="Afbeelding 4" descr="Afbeelding met tekst, persoon, binnen, plank&#10;&#10;Automatisch gegenereerde beschrijving">
            <a:extLst>
              <a:ext uri="{FF2B5EF4-FFF2-40B4-BE49-F238E27FC236}">
                <a16:creationId xmlns:a16="http://schemas.microsoft.com/office/drawing/2014/main" id="{B99F46B8-57D5-0149-9BE0-F6B8F207E1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75" r="23830"/>
          <a:stretch/>
        </p:blipFill>
        <p:spPr>
          <a:xfrm>
            <a:off x="6095992" y="0"/>
            <a:ext cx="6096008" cy="6857997"/>
          </a:xfrm>
          <a:prstGeom prst="rect">
            <a:avLst/>
          </a:prstGeom>
        </p:spPr>
      </p:pic>
      <p:pic>
        <p:nvPicPr>
          <p:cNvPr id="6" name="Afbeelding 5" descr="Afbeelding met venster, binnen, luie stoel, persoon&#10;&#10;Automatisch gegenereerde beschrijving">
            <a:extLst>
              <a:ext uri="{FF2B5EF4-FFF2-40B4-BE49-F238E27FC236}">
                <a16:creationId xmlns:a16="http://schemas.microsoft.com/office/drawing/2014/main" id="{E00080BE-5F54-6447-9121-12FA8AFAAB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748" r="19969"/>
          <a:stretch/>
        </p:blipFill>
        <p:spPr>
          <a:xfrm>
            <a:off x="6095990" y="0"/>
            <a:ext cx="6096007" cy="6858000"/>
          </a:xfrm>
          <a:prstGeom prst="rect">
            <a:avLst/>
          </a:prstGeom>
        </p:spPr>
      </p:pic>
      <p:sp>
        <p:nvSpPr>
          <p:cNvPr id="12" name="Google Shape;52;gcccbedd693_0_54">
            <a:extLst>
              <a:ext uri="{FF2B5EF4-FFF2-40B4-BE49-F238E27FC236}">
                <a16:creationId xmlns:a16="http://schemas.microsoft.com/office/drawing/2014/main" id="{7551443E-CED6-A64F-9B29-73C32F547B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3158" y="2070133"/>
            <a:ext cx="4752620" cy="3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bin"/>
              <a:buChar char="●"/>
              <a:defRPr sz="1333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1219170" marR="0" lvl="1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bin"/>
              <a:buChar char="○"/>
              <a:defRPr sz="1067" b="0" i="1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828754" marR="0" lvl="2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bin"/>
              <a:buChar char="■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2438339" marR="0" lvl="3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bin"/>
              <a:buChar char="●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3047924" marR="0" lvl="4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Cabin"/>
              <a:buChar char="○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3657509" marR="0" lvl="5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Cabin"/>
              <a:buChar char="■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4267093" marR="0" lvl="6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Cabin"/>
              <a:buChar char="●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4876678" marR="0" lvl="7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Cabin"/>
              <a:buChar char="○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5486263" marR="0" lvl="8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Cabin"/>
              <a:buChar char="■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 dirty="0"/>
          </a:p>
        </p:txBody>
      </p:sp>
      <p:sp>
        <p:nvSpPr>
          <p:cNvPr id="13" name="Google Shape;56;gcccbedd693_0_54">
            <a:extLst>
              <a:ext uri="{FF2B5EF4-FFF2-40B4-BE49-F238E27FC236}">
                <a16:creationId xmlns:a16="http://schemas.microsoft.com/office/drawing/2014/main" id="{4E099B28-51C5-064D-8ADA-2196DE79F6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3158" y="647157"/>
            <a:ext cx="3443109" cy="1403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bin"/>
              <a:buNone/>
              <a:defRPr sz="3200" b="1" i="0" u="none" strike="noStrike" cap="none">
                <a:solidFill>
                  <a:schemeClr val="accent1"/>
                </a:solidFill>
                <a:latin typeface="Cabin SemiBold" pitchFamily="2" charset="77"/>
                <a:ea typeface="Cabin SemiBold" pitchFamily="2" charset="77"/>
                <a:cs typeface="Cabin SemiBold" pitchFamily="2" charset="77"/>
                <a:sym typeface="Cabin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0128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met bullets" preserve="1" userDrawn="1">
  <p:cSld name="1_Titel met bulle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cccbedd693_0_54"/>
          <p:cNvSpPr txBox="1">
            <a:spLocks noGrp="1"/>
          </p:cNvSpPr>
          <p:nvPr>
            <p:ph type="sldNum" idx="12"/>
          </p:nvPr>
        </p:nvSpPr>
        <p:spPr>
          <a:xfrm>
            <a:off x="11068907" y="3988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fld id="{00000000-1234-1234-1234-123412341234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54" name="Google Shape;54;gcccbedd693_0_54"/>
          <p:cNvCxnSpPr/>
          <p:nvPr/>
        </p:nvCxnSpPr>
        <p:spPr>
          <a:xfrm>
            <a:off x="11281495" y="807261"/>
            <a:ext cx="306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5" name="Google Shape;55;gcccbedd693_0_5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416" r="21130"/>
          <a:stretch/>
        </p:blipFill>
        <p:spPr>
          <a:xfrm>
            <a:off x="6096001" y="1"/>
            <a:ext cx="6096001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B454392E-E0DD-9348-8E33-0FC1D8C316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96" r="15645"/>
          <a:stretch/>
        </p:blipFill>
        <p:spPr>
          <a:xfrm>
            <a:off x="6095998" y="0"/>
            <a:ext cx="6096001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57ECFEF-58CE-DD49-BB40-0BF2EA2E95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411" r="20330"/>
          <a:stretch/>
        </p:blipFill>
        <p:spPr>
          <a:xfrm>
            <a:off x="6095994" y="0"/>
            <a:ext cx="6096004" cy="6858000"/>
          </a:xfrm>
          <a:prstGeom prst="rect">
            <a:avLst/>
          </a:prstGeom>
        </p:spPr>
      </p:pic>
      <p:pic>
        <p:nvPicPr>
          <p:cNvPr id="5" name="Afbeelding 4" descr="Afbeelding met tekst, persoon, binnen, plank&#10;&#10;Automatisch gegenereerde beschrijving">
            <a:extLst>
              <a:ext uri="{FF2B5EF4-FFF2-40B4-BE49-F238E27FC236}">
                <a16:creationId xmlns:a16="http://schemas.microsoft.com/office/drawing/2014/main" id="{B99F46B8-57D5-0149-9BE0-F6B8F207E1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75" r="23830"/>
          <a:stretch/>
        </p:blipFill>
        <p:spPr>
          <a:xfrm>
            <a:off x="6095992" y="0"/>
            <a:ext cx="6096008" cy="6857997"/>
          </a:xfrm>
          <a:prstGeom prst="rect">
            <a:avLst/>
          </a:prstGeom>
        </p:spPr>
      </p:pic>
      <p:pic>
        <p:nvPicPr>
          <p:cNvPr id="6" name="Afbeelding 5" descr="Afbeelding met venster, binnen, luie stoel, persoon&#10;&#10;Automatisch gegenereerde beschrijving">
            <a:extLst>
              <a:ext uri="{FF2B5EF4-FFF2-40B4-BE49-F238E27FC236}">
                <a16:creationId xmlns:a16="http://schemas.microsoft.com/office/drawing/2014/main" id="{E00080BE-5F54-6447-9121-12FA8AFAAB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748" r="19969"/>
          <a:stretch/>
        </p:blipFill>
        <p:spPr>
          <a:xfrm>
            <a:off x="6095990" y="0"/>
            <a:ext cx="6096007" cy="6858000"/>
          </a:xfrm>
          <a:prstGeom prst="rect">
            <a:avLst/>
          </a:prstGeom>
        </p:spPr>
      </p:pic>
      <p:pic>
        <p:nvPicPr>
          <p:cNvPr id="7" name="Afbeelding 6" descr="Afbeelding met binnen, persoon, venster&#10;&#10;Automatisch gegenereerde beschrijving">
            <a:extLst>
              <a:ext uri="{FF2B5EF4-FFF2-40B4-BE49-F238E27FC236}">
                <a16:creationId xmlns:a16="http://schemas.microsoft.com/office/drawing/2014/main" id="{09AEE634-3B69-2340-8D90-09F45140E9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782" r="9959"/>
          <a:stretch/>
        </p:blipFill>
        <p:spPr>
          <a:xfrm>
            <a:off x="6095986" y="-3"/>
            <a:ext cx="6096009" cy="6858000"/>
          </a:xfrm>
          <a:prstGeom prst="rect">
            <a:avLst/>
          </a:prstGeom>
        </p:spPr>
      </p:pic>
      <p:sp>
        <p:nvSpPr>
          <p:cNvPr id="13" name="Google Shape;52;gcccbedd693_0_54">
            <a:extLst>
              <a:ext uri="{FF2B5EF4-FFF2-40B4-BE49-F238E27FC236}">
                <a16:creationId xmlns:a16="http://schemas.microsoft.com/office/drawing/2014/main" id="{C68AC42F-A896-F941-AC76-32611F2963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3158" y="2070133"/>
            <a:ext cx="4752620" cy="3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bin"/>
              <a:buChar char="●"/>
              <a:defRPr sz="1333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1219170" marR="0" lvl="1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bin"/>
              <a:buChar char="○"/>
              <a:defRPr sz="1067" b="0" i="1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828754" marR="0" lvl="2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bin"/>
              <a:buChar char="■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2438339" marR="0" lvl="3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bin"/>
              <a:buChar char="●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3047924" marR="0" lvl="4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Cabin"/>
              <a:buChar char="○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3657509" marR="0" lvl="5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Cabin"/>
              <a:buChar char="■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4267093" marR="0" lvl="6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Cabin"/>
              <a:buChar char="●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4876678" marR="0" lvl="7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Cabin"/>
              <a:buChar char="○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5486263" marR="0" lvl="8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Cabin"/>
              <a:buChar char="■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 dirty="0"/>
          </a:p>
        </p:txBody>
      </p:sp>
      <p:sp>
        <p:nvSpPr>
          <p:cNvPr id="14" name="Google Shape;56;gcccbedd693_0_54">
            <a:extLst>
              <a:ext uri="{FF2B5EF4-FFF2-40B4-BE49-F238E27FC236}">
                <a16:creationId xmlns:a16="http://schemas.microsoft.com/office/drawing/2014/main" id="{E7584CD9-9B7E-514A-8FD2-915A4D4E8A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3158" y="647157"/>
            <a:ext cx="3443109" cy="1403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bin"/>
              <a:buNone/>
              <a:defRPr sz="3200" b="1" i="0" u="none" strike="noStrike" cap="none">
                <a:solidFill>
                  <a:schemeClr val="accent1"/>
                </a:solidFill>
                <a:latin typeface="Cabin SemiBold" pitchFamily="2" charset="77"/>
                <a:ea typeface="Cabin SemiBold" pitchFamily="2" charset="77"/>
                <a:cs typeface="Cabin SemiBold" pitchFamily="2" charset="77"/>
                <a:sym typeface="Cabin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96267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met bullets" preserve="1" userDrawn="1">
  <p:cSld name="1_Titel met bulle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cccbedd693_0_54"/>
          <p:cNvSpPr txBox="1">
            <a:spLocks noGrp="1"/>
          </p:cNvSpPr>
          <p:nvPr>
            <p:ph type="sldNum" idx="12"/>
          </p:nvPr>
        </p:nvSpPr>
        <p:spPr>
          <a:xfrm>
            <a:off x="11068907" y="3988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fld id="{00000000-1234-1234-1234-123412341234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54" name="Google Shape;54;gcccbedd693_0_54"/>
          <p:cNvCxnSpPr/>
          <p:nvPr/>
        </p:nvCxnSpPr>
        <p:spPr>
          <a:xfrm>
            <a:off x="11281495" y="807261"/>
            <a:ext cx="306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5" name="Google Shape;55;gcccbedd693_0_5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416" r="21130"/>
          <a:stretch/>
        </p:blipFill>
        <p:spPr>
          <a:xfrm>
            <a:off x="6096001" y="1"/>
            <a:ext cx="6096001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B454392E-E0DD-9348-8E33-0FC1D8C316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96" r="15645"/>
          <a:stretch/>
        </p:blipFill>
        <p:spPr>
          <a:xfrm>
            <a:off x="6095998" y="0"/>
            <a:ext cx="6096001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57ECFEF-58CE-DD49-BB40-0BF2EA2E95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411" r="20330"/>
          <a:stretch/>
        </p:blipFill>
        <p:spPr>
          <a:xfrm>
            <a:off x="6095994" y="0"/>
            <a:ext cx="6096004" cy="6858000"/>
          </a:xfrm>
          <a:prstGeom prst="rect">
            <a:avLst/>
          </a:prstGeom>
        </p:spPr>
      </p:pic>
      <p:pic>
        <p:nvPicPr>
          <p:cNvPr id="5" name="Afbeelding 4" descr="Afbeelding met tekst, persoon, binnen, plank&#10;&#10;Automatisch gegenereerde beschrijving">
            <a:extLst>
              <a:ext uri="{FF2B5EF4-FFF2-40B4-BE49-F238E27FC236}">
                <a16:creationId xmlns:a16="http://schemas.microsoft.com/office/drawing/2014/main" id="{B99F46B8-57D5-0149-9BE0-F6B8F207E1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75" r="23830"/>
          <a:stretch/>
        </p:blipFill>
        <p:spPr>
          <a:xfrm>
            <a:off x="6095992" y="0"/>
            <a:ext cx="6096008" cy="6857997"/>
          </a:xfrm>
          <a:prstGeom prst="rect">
            <a:avLst/>
          </a:prstGeom>
        </p:spPr>
      </p:pic>
      <p:pic>
        <p:nvPicPr>
          <p:cNvPr id="6" name="Afbeelding 5" descr="Afbeelding met venster, binnen, luie stoel, persoon&#10;&#10;Automatisch gegenereerde beschrijving">
            <a:extLst>
              <a:ext uri="{FF2B5EF4-FFF2-40B4-BE49-F238E27FC236}">
                <a16:creationId xmlns:a16="http://schemas.microsoft.com/office/drawing/2014/main" id="{E00080BE-5F54-6447-9121-12FA8AFAAB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748" r="19969"/>
          <a:stretch/>
        </p:blipFill>
        <p:spPr>
          <a:xfrm>
            <a:off x="6095990" y="0"/>
            <a:ext cx="6096007" cy="6858000"/>
          </a:xfrm>
          <a:prstGeom prst="rect">
            <a:avLst/>
          </a:prstGeom>
        </p:spPr>
      </p:pic>
      <p:pic>
        <p:nvPicPr>
          <p:cNvPr id="7" name="Afbeelding 6" descr="Afbeelding met binnen, persoon, venster&#10;&#10;Automatisch gegenereerde beschrijving">
            <a:extLst>
              <a:ext uri="{FF2B5EF4-FFF2-40B4-BE49-F238E27FC236}">
                <a16:creationId xmlns:a16="http://schemas.microsoft.com/office/drawing/2014/main" id="{09AEE634-3B69-2340-8D90-09F45140E9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782" r="9959"/>
          <a:stretch/>
        </p:blipFill>
        <p:spPr>
          <a:xfrm>
            <a:off x="6095986" y="-3"/>
            <a:ext cx="6096009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5BCCB46-0050-634E-B143-205BEAEC38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344" r="15405"/>
          <a:stretch/>
        </p:blipFill>
        <p:spPr>
          <a:xfrm>
            <a:off x="6095979" y="0"/>
            <a:ext cx="6096021" cy="6858000"/>
          </a:xfrm>
          <a:prstGeom prst="rect">
            <a:avLst/>
          </a:prstGeom>
        </p:spPr>
      </p:pic>
      <p:sp>
        <p:nvSpPr>
          <p:cNvPr id="14" name="Google Shape;52;gcccbedd693_0_54">
            <a:extLst>
              <a:ext uri="{FF2B5EF4-FFF2-40B4-BE49-F238E27FC236}">
                <a16:creationId xmlns:a16="http://schemas.microsoft.com/office/drawing/2014/main" id="{54924C26-A461-9D4D-8B7C-B5CAB060E2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3158" y="2070133"/>
            <a:ext cx="4752620" cy="3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bin"/>
              <a:buChar char="●"/>
              <a:defRPr sz="1333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1219170" marR="0" lvl="1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bin"/>
              <a:buChar char="○"/>
              <a:defRPr sz="1067" b="0" i="1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828754" marR="0" lvl="2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bin"/>
              <a:buChar char="■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2438339" marR="0" lvl="3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bin"/>
              <a:buChar char="●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3047924" marR="0" lvl="4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Cabin"/>
              <a:buChar char="○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3657509" marR="0" lvl="5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Cabin"/>
              <a:buChar char="■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4267093" marR="0" lvl="6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Cabin"/>
              <a:buChar char="●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4876678" marR="0" lvl="7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Cabin"/>
              <a:buChar char="○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5486263" marR="0" lvl="8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Cabin"/>
              <a:buChar char="■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 dirty="0"/>
          </a:p>
        </p:txBody>
      </p:sp>
      <p:sp>
        <p:nvSpPr>
          <p:cNvPr id="15" name="Google Shape;56;gcccbedd693_0_54">
            <a:extLst>
              <a:ext uri="{FF2B5EF4-FFF2-40B4-BE49-F238E27FC236}">
                <a16:creationId xmlns:a16="http://schemas.microsoft.com/office/drawing/2014/main" id="{DE212C88-DDD7-444E-B012-B716D86292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3158" y="647157"/>
            <a:ext cx="3443109" cy="1403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bin"/>
              <a:buNone/>
              <a:defRPr sz="3200" b="1" i="0" u="none" strike="noStrike" cap="none">
                <a:solidFill>
                  <a:schemeClr val="accent1"/>
                </a:solidFill>
                <a:latin typeface="Cabin SemiBold" pitchFamily="2" charset="77"/>
                <a:ea typeface="Cabin SemiBold" pitchFamily="2" charset="77"/>
                <a:cs typeface="Cabin SemiBold" pitchFamily="2" charset="77"/>
                <a:sym typeface="Cabin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3027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met bullets" preserve="1" userDrawn="1">
  <p:cSld name="1_Titel met bulle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cccbedd693_0_54"/>
          <p:cNvSpPr txBox="1">
            <a:spLocks noGrp="1"/>
          </p:cNvSpPr>
          <p:nvPr>
            <p:ph type="sldNum" idx="12"/>
          </p:nvPr>
        </p:nvSpPr>
        <p:spPr>
          <a:xfrm>
            <a:off x="11068907" y="3988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fld id="{00000000-1234-1234-1234-123412341234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54" name="Google Shape;54;gcccbedd693_0_54"/>
          <p:cNvCxnSpPr/>
          <p:nvPr/>
        </p:nvCxnSpPr>
        <p:spPr>
          <a:xfrm>
            <a:off x="11281495" y="807261"/>
            <a:ext cx="306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5" name="Google Shape;55;gcccbedd693_0_5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416" r="21130"/>
          <a:stretch/>
        </p:blipFill>
        <p:spPr>
          <a:xfrm>
            <a:off x="6096001" y="1"/>
            <a:ext cx="6096001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B454392E-E0DD-9348-8E33-0FC1D8C316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96" r="15645"/>
          <a:stretch/>
        </p:blipFill>
        <p:spPr>
          <a:xfrm>
            <a:off x="6095998" y="0"/>
            <a:ext cx="6096001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57ECFEF-58CE-DD49-BB40-0BF2EA2E95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411" r="20330"/>
          <a:stretch/>
        </p:blipFill>
        <p:spPr>
          <a:xfrm>
            <a:off x="6095994" y="0"/>
            <a:ext cx="6096004" cy="6858000"/>
          </a:xfrm>
          <a:prstGeom prst="rect">
            <a:avLst/>
          </a:prstGeom>
        </p:spPr>
      </p:pic>
      <p:pic>
        <p:nvPicPr>
          <p:cNvPr id="5" name="Afbeelding 4" descr="Afbeelding met tekst, persoon, binnen, plank&#10;&#10;Automatisch gegenereerde beschrijving">
            <a:extLst>
              <a:ext uri="{FF2B5EF4-FFF2-40B4-BE49-F238E27FC236}">
                <a16:creationId xmlns:a16="http://schemas.microsoft.com/office/drawing/2014/main" id="{B99F46B8-57D5-0149-9BE0-F6B8F207E1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75" r="23830"/>
          <a:stretch/>
        </p:blipFill>
        <p:spPr>
          <a:xfrm>
            <a:off x="6095992" y="0"/>
            <a:ext cx="6096008" cy="6857997"/>
          </a:xfrm>
          <a:prstGeom prst="rect">
            <a:avLst/>
          </a:prstGeom>
        </p:spPr>
      </p:pic>
      <p:pic>
        <p:nvPicPr>
          <p:cNvPr id="6" name="Afbeelding 5" descr="Afbeelding met venster, binnen, luie stoel, persoon&#10;&#10;Automatisch gegenereerde beschrijving">
            <a:extLst>
              <a:ext uri="{FF2B5EF4-FFF2-40B4-BE49-F238E27FC236}">
                <a16:creationId xmlns:a16="http://schemas.microsoft.com/office/drawing/2014/main" id="{E00080BE-5F54-6447-9121-12FA8AFAAB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748" r="19969"/>
          <a:stretch/>
        </p:blipFill>
        <p:spPr>
          <a:xfrm>
            <a:off x="6095990" y="0"/>
            <a:ext cx="6096007" cy="6858000"/>
          </a:xfrm>
          <a:prstGeom prst="rect">
            <a:avLst/>
          </a:prstGeom>
        </p:spPr>
      </p:pic>
      <p:pic>
        <p:nvPicPr>
          <p:cNvPr id="7" name="Afbeelding 6" descr="Afbeelding met binnen, persoon, venster&#10;&#10;Automatisch gegenereerde beschrijving">
            <a:extLst>
              <a:ext uri="{FF2B5EF4-FFF2-40B4-BE49-F238E27FC236}">
                <a16:creationId xmlns:a16="http://schemas.microsoft.com/office/drawing/2014/main" id="{09AEE634-3B69-2340-8D90-09F45140E9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782" r="9959"/>
          <a:stretch/>
        </p:blipFill>
        <p:spPr>
          <a:xfrm>
            <a:off x="6095986" y="-3"/>
            <a:ext cx="6096009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5BCCB46-0050-634E-B143-205BEAEC38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344" r="15405"/>
          <a:stretch/>
        </p:blipFill>
        <p:spPr>
          <a:xfrm>
            <a:off x="6095979" y="0"/>
            <a:ext cx="6096021" cy="6858000"/>
          </a:xfrm>
          <a:prstGeom prst="rect">
            <a:avLst/>
          </a:prstGeom>
        </p:spPr>
      </p:pic>
      <p:pic>
        <p:nvPicPr>
          <p:cNvPr id="9" name="Afbeelding 8" descr="Afbeelding met venster, persoon, binnen, eettafel&#10;&#10;Automatisch gegenereerde beschrijving">
            <a:extLst>
              <a:ext uri="{FF2B5EF4-FFF2-40B4-BE49-F238E27FC236}">
                <a16:creationId xmlns:a16="http://schemas.microsoft.com/office/drawing/2014/main" id="{FC1DE3CC-E8B7-A248-96AF-498E12EFB0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73" r="30687"/>
          <a:stretch/>
        </p:blipFill>
        <p:spPr>
          <a:xfrm>
            <a:off x="6095978" y="0"/>
            <a:ext cx="6096017" cy="6858000"/>
          </a:xfrm>
          <a:prstGeom prst="rect">
            <a:avLst/>
          </a:prstGeom>
        </p:spPr>
      </p:pic>
      <p:sp>
        <p:nvSpPr>
          <p:cNvPr id="15" name="Google Shape;52;gcccbedd693_0_54">
            <a:extLst>
              <a:ext uri="{FF2B5EF4-FFF2-40B4-BE49-F238E27FC236}">
                <a16:creationId xmlns:a16="http://schemas.microsoft.com/office/drawing/2014/main" id="{7B604023-5316-5B40-8A84-CA1EDD30CA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3158" y="2070133"/>
            <a:ext cx="4752620" cy="3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bin"/>
              <a:buChar char="●"/>
              <a:defRPr sz="1333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1219170" marR="0" lvl="1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bin"/>
              <a:buChar char="○"/>
              <a:defRPr sz="1067" b="0" i="1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828754" marR="0" lvl="2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bin"/>
              <a:buChar char="■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2438339" marR="0" lvl="3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bin"/>
              <a:buChar char="●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3047924" marR="0" lvl="4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Cabin"/>
              <a:buChar char="○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3657509" marR="0" lvl="5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Cabin"/>
              <a:buChar char="■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4267093" marR="0" lvl="6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Cabin"/>
              <a:buChar char="●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4876678" marR="0" lvl="7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Cabin"/>
              <a:buChar char="○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5486263" marR="0" lvl="8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Cabin"/>
              <a:buChar char="■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 dirty="0"/>
          </a:p>
        </p:txBody>
      </p:sp>
      <p:sp>
        <p:nvSpPr>
          <p:cNvPr id="16" name="Google Shape;56;gcccbedd693_0_54">
            <a:extLst>
              <a:ext uri="{FF2B5EF4-FFF2-40B4-BE49-F238E27FC236}">
                <a16:creationId xmlns:a16="http://schemas.microsoft.com/office/drawing/2014/main" id="{27358E53-71D8-BF44-B801-38816EE634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3158" y="647157"/>
            <a:ext cx="3443109" cy="1403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bin"/>
              <a:buNone/>
              <a:defRPr sz="3200" b="1" i="0" u="none" strike="noStrike" cap="none">
                <a:solidFill>
                  <a:schemeClr val="accent1"/>
                </a:solidFill>
                <a:latin typeface="Cabin SemiBold" pitchFamily="2" charset="77"/>
                <a:ea typeface="Cabin SemiBold" pitchFamily="2" charset="77"/>
                <a:cs typeface="Cabin SemiBold" pitchFamily="2" charset="77"/>
                <a:sym typeface="Cabin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4472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met blokken">
  <p:cSld name="Titel met blokke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ccbedd693_0_63"/>
          <p:cNvSpPr txBox="1">
            <a:spLocks noGrp="1"/>
          </p:cNvSpPr>
          <p:nvPr>
            <p:ph type="body" idx="1"/>
          </p:nvPr>
        </p:nvSpPr>
        <p:spPr>
          <a:xfrm>
            <a:off x="8455376" y="2862504"/>
            <a:ext cx="2743240" cy="20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bin"/>
              <a:buNone/>
              <a:defRPr sz="1467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1219170" marR="0" lvl="1" indent="-3979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1100"/>
              <a:buFont typeface="Cabin"/>
              <a:buChar char="○"/>
              <a:defRPr sz="1467" b="1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828754" marR="0" lvl="2" indent="-3979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1100"/>
              <a:buFont typeface="Cabin"/>
              <a:buChar char="■"/>
              <a:defRPr sz="14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2438339" marR="0" lvl="3" indent="-3979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1100"/>
              <a:buFont typeface="Cabin"/>
              <a:buChar char="●"/>
              <a:defRPr sz="14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3047924" marR="0" lvl="4" indent="-3979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1100"/>
              <a:buFont typeface="Cabin"/>
              <a:buChar char="○"/>
              <a:defRPr sz="14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3657509" marR="0" lvl="5" indent="-3979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1100"/>
              <a:buFont typeface="Cabin"/>
              <a:buChar char="■"/>
              <a:defRPr sz="14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4267093" marR="0" lvl="6" indent="-3979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1100"/>
              <a:buFont typeface="Cabin"/>
              <a:buChar char="●"/>
              <a:defRPr sz="14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4876678" marR="0" lvl="7" indent="-3979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1100"/>
              <a:buFont typeface="Cabin"/>
              <a:buChar char="○"/>
              <a:defRPr sz="14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5486263" marR="0" lvl="8" indent="-3979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1100"/>
              <a:buFont typeface="Cabin"/>
              <a:buChar char="■"/>
              <a:defRPr sz="14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5" name="Google Shape;65;gcccbedd693_0_63"/>
          <p:cNvSpPr txBox="1">
            <a:spLocks noGrp="1"/>
          </p:cNvSpPr>
          <p:nvPr>
            <p:ph type="body" idx="2"/>
          </p:nvPr>
        </p:nvSpPr>
        <p:spPr>
          <a:xfrm>
            <a:off x="890301" y="2862504"/>
            <a:ext cx="2825492" cy="20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bin"/>
              <a:buNone/>
              <a:defRPr sz="1467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1219170" marR="0" lvl="1" indent="-3979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1100"/>
              <a:buFont typeface="Cabin"/>
              <a:buChar char="○"/>
              <a:defRPr sz="1467" b="1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828754" marR="0" lvl="2" indent="-3979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1100"/>
              <a:buFont typeface="Cabin"/>
              <a:buChar char="■"/>
              <a:defRPr sz="14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2438339" marR="0" lvl="3" indent="-3979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1100"/>
              <a:buFont typeface="Cabin"/>
              <a:buChar char="●"/>
              <a:defRPr sz="14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3047924" marR="0" lvl="4" indent="-3979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1100"/>
              <a:buFont typeface="Cabin"/>
              <a:buChar char="○"/>
              <a:defRPr sz="14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3657509" marR="0" lvl="5" indent="-3979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1100"/>
              <a:buFont typeface="Cabin"/>
              <a:buChar char="■"/>
              <a:defRPr sz="14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4267093" marR="0" lvl="6" indent="-3979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1100"/>
              <a:buFont typeface="Cabin"/>
              <a:buChar char="●"/>
              <a:defRPr sz="14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4876678" marR="0" lvl="7" indent="-3979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1100"/>
              <a:buFont typeface="Cabin"/>
              <a:buChar char="○"/>
              <a:defRPr sz="14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5486263" marR="0" lvl="8" indent="-3979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1100"/>
              <a:buFont typeface="Cabin"/>
              <a:buChar char="■"/>
              <a:defRPr sz="14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6" name="Google Shape;66;gcccbedd693_0_63"/>
          <p:cNvSpPr txBox="1">
            <a:spLocks noGrp="1"/>
          </p:cNvSpPr>
          <p:nvPr>
            <p:ph type="body" idx="3"/>
          </p:nvPr>
        </p:nvSpPr>
        <p:spPr>
          <a:xfrm>
            <a:off x="4644221" y="2862504"/>
            <a:ext cx="2823003" cy="20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bin"/>
              <a:buNone/>
              <a:defRPr sz="1467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1219170" marR="0" lvl="1" indent="-3979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1100"/>
              <a:buFont typeface="Cabin"/>
              <a:buChar char="○"/>
              <a:defRPr sz="1467" b="1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828754" marR="0" lvl="2" indent="-3979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1100"/>
              <a:buFont typeface="Cabin"/>
              <a:buChar char="■"/>
              <a:defRPr sz="14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2438339" marR="0" lvl="3" indent="-3979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1100"/>
              <a:buFont typeface="Cabin"/>
              <a:buChar char="●"/>
              <a:defRPr sz="14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3047924" marR="0" lvl="4" indent="-3979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1100"/>
              <a:buFont typeface="Cabin"/>
              <a:buChar char="○"/>
              <a:defRPr sz="14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3657509" marR="0" lvl="5" indent="-3979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1100"/>
              <a:buFont typeface="Cabin"/>
              <a:buChar char="■"/>
              <a:defRPr sz="14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4267093" marR="0" lvl="6" indent="-3979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1100"/>
              <a:buFont typeface="Cabin"/>
              <a:buChar char="●"/>
              <a:defRPr sz="14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4876678" marR="0" lvl="7" indent="-3979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1100"/>
              <a:buFont typeface="Cabin"/>
              <a:buChar char="○"/>
              <a:defRPr sz="14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5486263" marR="0" lvl="8" indent="-3979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1100"/>
              <a:buFont typeface="Cabin"/>
              <a:buChar char="■"/>
              <a:defRPr sz="14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 dirty="0"/>
          </a:p>
        </p:txBody>
      </p:sp>
      <p:sp>
        <p:nvSpPr>
          <p:cNvPr id="67" name="Google Shape;67;gcccbedd693_0_63"/>
          <p:cNvSpPr txBox="1">
            <a:spLocks noGrp="1"/>
          </p:cNvSpPr>
          <p:nvPr>
            <p:ph type="subTitle" idx="4"/>
          </p:nvPr>
        </p:nvSpPr>
        <p:spPr>
          <a:xfrm>
            <a:off x="889001" y="2165789"/>
            <a:ext cx="2648800" cy="696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1500"/>
              <a:buFont typeface="Cabin"/>
              <a:buNone/>
              <a:defRPr sz="1600" b="1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gcccbedd693_0_63"/>
          <p:cNvSpPr txBox="1">
            <a:spLocks noGrp="1"/>
          </p:cNvSpPr>
          <p:nvPr>
            <p:ph type="subTitle" idx="5"/>
          </p:nvPr>
        </p:nvSpPr>
        <p:spPr>
          <a:xfrm>
            <a:off x="4644221" y="2165789"/>
            <a:ext cx="2648800" cy="696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1500"/>
              <a:buFont typeface="Cabin"/>
              <a:buNone/>
              <a:defRPr sz="1600" b="1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gcccbedd693_0_63"/>
          <p:cNvSpPr txBox="1">
            <a:spLocks noGrp="1"/>
          </p:cNvSpPr>
          <p:nvPr>
            <p:ph type="subTitle" idx="6"/>
          </p:nvPr>
        </p:nvSpPr>
        <p:spPr>
          <a:xfrm>
            <a:off x="8455376" y="2165789"/>
            <a:ext cx="2743240" cy="696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1500"/>
              <a:buFont typeface="Cabin"/>
              <a:buNone/>
              <a:defRPr sz="1600" b="1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gcccbedd693_0_63"/>
          <p:cNvSpPr txBox="1">
            <a:spLocks noGrp="1"/>
          </p:cNvSpPr>
          <p:nvPr>
            <p:ph type="title"/>
          </p:nvPr>
        </p:nvSpPr>
        <p:spPr>
          <a:xfrm>
            <a:off x="553157" y="647157"/>
            <a:ext cx="7902220" cy="106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bin"/>
              <a:buNone/>
              <a:defRPr sz="3200" b="1" i="0" u="none" strike="noStrike" cap="none">
                <a:solidFill>
                  <a:schemeClr val="accent1"/>
                </a:solidFill>
                <a:latin typeface="Cabin SemiBold" pitchFamily="2" charset="77"/>
                <a:ea typeface="Cabin SemiBold" pitchFamily="2" charset="77"/>
                <a:cs typeface="Cabin SemiBold" pitchFamily="2" charset="77"/>
                <a:sym typeface="Cabin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2713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4">
          <p15:clr>
            <a:srgbClr val="FA7B17"/>
          </p15:clr>
        </p15:guide>
        <p15:guide id="2" orient="horz" pos="1442">
          <p15:clr>
            <a:srgbClr val="FA7B17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met tekst en 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4947E1B5-7F7D-B7E5-0E3B-F58C45A66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" y="-14898"/>
            <a:ext cx="5507583" cy="393792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715C7B6-100A-061F-F669-1C0A502E2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42143" y="6332149"/>
            <a:ext cx="304800" cy="266700"/>
          </a:xfrm>
          <a:prstGeom prst="rect">
            <a:avLst/>
          </a:prstGeom>
        </p:spPr>
      </p:pic>
      <p:sp>
        <p:nvSpPr>
          <p:cNvPr id="17" name="Google Shape;11;gcccbedd693_0_21">
            <a:extLst>
              <a:ext uri="{FF2B5EF4-FFF2-40B4-BE49-F238E27FC236}">
                <a16:creationId xmlns:a16="http://schemas.microsoft.com/office/drawing/2014/main" id="{5AC7C426-C027-0971-2F23-E1A351B55D7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59125" y="767751"/>
            <a:ext cx="4606505" cy="20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bin"/>
              <a:buNone/>
              <a:defRPr sz="2800" b="1" i="0" u="none" strike="noStrike" cap="none">
                <a:solidFill>
                  <a:schemeClr val="tx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Cabin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 sz="2800"/>
              <a:t>Titel</a:t>
            </a:r>
            <a:endParaRPr/>
          </a:p>
        </p:txBody>
      </p:sp>
      <p:sp>
        <p:nvSpPr>
          <p:cNvPr id="4" name="Google Shape;28;gcccbedd693_0_38">
            <a:extLst>
              <a:ext uri="{FF2B5EF4-FFF2-40B4-BE49-F238E27FC236}">
                <a16:creationId xmlns:a16="http://schemas.microsoft.com/office/drawing/2014/main" id="{A4484184-07A2-1091-D20C-9CF2BFC9F378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5978794" y="767751"/>
            <a:ext cx="5733477" cy="63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2500"/>
              <a:buFont typeface="Cabin"/>
              <a:buNone/>
              <a:defRPr sz="1800" b="0" i="0" u="none" strike="noStrike" cap="none">
                <a:solidFill>
                  <a:schemeClr val="tx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/>
              <a:t>Klikken om de ondertitelstijl van het model te bewerken</a:t>
            </a:r>
            <a:endParaRPr/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ECCEC811-12AB-8701-E110-6E7FC669F63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2772" y="2820806"/>
            <a:ext cx="3770496" cy="37704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Trebuchet MS" panose="020B0703020202090204" pitchFamily="34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3" name="Google Shape;19;gcccbedd693_0_27">
            <a:extLst>
              <a:ext uri="{FF2B5EF4-FFF2-40B4-BE49-F238E27FC236}">
                <a16:creationId xmlns:a16="http://schemas.microsoft.com/office/drawing/2014/main" id="{B25A46B9-39A3-E35D-17DC-ED637345F3A8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5793476" y="1620735"/>
            <a:ext cx="5918795" cy="4469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77796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Tx/>
              <a:buNone/>
              <a:defRPr sz="1800" b="0" i="0" u="none" strike="noStrike" cap="none">
                <a:solidFill>
                  <a:schemeClr val="tx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Cabin"/>
              </a:defRPr>
            </a:lvl1pPr>
            <a:lvl2pPr marL="622284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●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○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1" marR="0" lvl="5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●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○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GB" sz="1400" b="1" err="1">
                <a:effectLst/>
                <a:latin typeface="Cabin" pitchFamily="2" charset="77"/>
              </a:rPr>
              <a:t>Catqui</a:t>
            </a:r>
            <a:r>
              <a:rPr lang="en-GB" sz="1400" b="1">
                <a:effectLst/>
                <a:latin typeface="Cabin" pitchFamily="2" charset="77"/>
              </a:rPr>
              <a:t> </a:t>
            </a:r>
            <a:r>
              <a:rPr lang="en-GB" sz="1400" b="1" err="1">
                <a:effectLst/>
                <a:latin typeface="Cabin" pitchFamily="2" charset="77"/>
              </a:rPr>
              <a:t>officie</a:t>
            </a:r>
            <a:r>
              <a:rPr lang="en-GB" sz="1400" b="1">
                <a:effectLst/>
                <a:latin typeface="Cabin" pitchFamily="2" charset="77"/>
              </a:rPr>
              <a:t> </a:t>
            </a:r>
            <a:r>
              <a:rPr lang="en-GB" sz="1400" b="1" err="1">
                <a:effectLst/>
                <a:latin typeface="Cabin" pitchFamily="2" charset="77"/>
              </a:rPr>
              <a:t>niminverem</a:t>
            </a:r>
            <a:r>
              <a:rPr lang="en-GB" sz="1400" b="1">
                <a:effectLst/>
                <a:latin typeface="Cabin" pitchFamily="2" charset="77"/>
              </a:rPr>
              <a:t> </a:t>
            </a:r>
            <a:r>
              <a:rPr lang="en-GB" sz="1400" b="1" err="1">
                <a:effectLst/>
                <a:latin typeface="Cabin" pitchFamily="2" charset="77"/>
              </a:rPr>
              <a:t>aut</a:t>
            </a:r>
            <a:r>
              <a:rPr lang="en-GB" sz="1400" b="1">
                <a:effectLst/>
                <a:latin typeface="Cabin" pitchFamily="2" charset="77"/>
              </a:rPr>
              <a:t> </a:t>
            </a:r>
            <a:r>
              <a:rPr lang="en-GB" sz="1400" b="1" err="1">
                <a:effectLst/>
                <a:latin typeface="Cabin" pitchFamily="2" charset="77"/>
              </a:rPr>
              <a:t>dites</a:t>
            </a:r>
            <a:r>
              <a:rPr lang="en-GB" sz="1400" b="1">
                <a:effectLst/>
                <a:latin typeface="Cabin" pitchFamily="2" charset="77"/>
              </a:rPr>
              <a:t> </a:t>
            </a:r>
            <a:r>
              <a:rPr lang="en-GB" sz="1400" b="1" err="1">
                <a:effectLst/>
                <a:latin typeface="Cabin" pitchFamily="2" charset="77"/>
              </a:rPr>
              <a:t>maximi</a:t>
            </a:r>
            <a:r>
              <a:rPr lang="en-GB" sz="1400" b="1">
                <a:effectLst/>
                <a:latin typeface="Cabin" pitchFamily="2" charset="77"/>
              </a:rPr>
              <a:t>, </a:t>
            </a:r>
            <a:r>
              <a:rPr lang="en-GB" sz="1400" b="1" err="1">
                <a:effectLst/>
                <a:latin typeface="Cabin" pitchFamily="2" charset="77"/>
              </a:rPr>
              <a:t>ut</a:t>
            </a:r>
            <a:r>
              <a:rPr lang="en-GB" sz="1400" b="1">
                <a:effectLst/>
                <a:latin typeface="Cabin" pitchFamily="2" charset="77"/>
              </a:rPr>
              <a:t> mod </a:t>
            </a:r>
            <a:r>
              <a:rPr lang="en-GB" sz="1400" b="1" err="1">
                <a:effectLst/>
                <a:latin typeface="Cabin" pitchFamily="2" charset="77"/>
              </a:rPr>
              <a:t>est</a:t>
            </a:r>
            <a:r>
              <a:rPr lang="en-GB" sz="1400" b="1">
                <a:effectLst/>
                <a:latin typeface="Cabin" pitchFamily="2" charset="77"/>
              </a:rPr>
              <a:t>, culpa </a:t>
            </a:r>
            <a:r>
              <a:rPr lang="en-GB" sz="1400" b="1" err="1">
                <a:effectLst/>
                <a:latin typeface="Cabin" pitchFamily="2" charset="77"/>
              </a:rPr>
              <a:t>debitatum</a:t>
            </a:r>
            <a:r>
              <a:rPr lang="en-GB" sz="1400" b="1">
                <a:effectLst/>
                <a:latin typeface="Cabin" pitchFamily="2" charset="77"/>
              </a:rPr>
              <a:t> </a:t>
            </a:r>
            <a:r>
              <a:rPr lang="en-GB" sz="1400" b="1" err="1">
                <a:effectLst/>
                <a:latin typeface="Cabin" pitchFamily="2" charset="77"/>
              </a:rPr>
              <a:t>voluptatur</a:t>
            </a:r>
            <a:r>
              <a:rPr lang="en-GB" sz="1400" b="1">
                <a:effectLst/>
                <a:latin typeface="Cabin" pitchFamily="2" charset="77"/>
              </a:rPr>
              <a:t> </a:t>
            </a:r>
            <a:r>
              <a:rPr lang="en-GB" sz="1400" b="1" err="1">
                <a:effectLst/>
                <a:latin typeface="Cabin" pitchFamily="2" charset="77"/>
              </a:rPr>
              <a:t>mos</a:t>
            </a:r>
            <a:r>
              <a:rPr lang="en-GB" sz="1400" b="1">
                <a:effectLst/>
                <a:latin typeface="Cabin" pitchFamily="2" charset="77"/>
              </a:rPr>
              <a:t> </a:t>
            </a:r>
            <a:r>
              <a:rPr lang="en-GB" sz="1400" b="1" err="1">
                <a:effectLst/>
                <a:latin typeface="Cabin" pitchFamily="2" charset="77"/>
              </a:rPr>
              <a:t>eosamus</a:t>
            </a:r>
            <a:r>
              <a:rPr lang="en-GB" sz="1400" b="1">
                <a:effectLst/>
                <a:latin typeface="Cabin" pitchFamily="2" charset="77"/>
              </a:rPr>
              <a:t> et, sit es </a:t>
            </a:r>
            <a:r>
              <a:rPr lang="en-GB" sz="1400" b="1" err="1">
                <a:effectLst/>
                <a:latin typeface="Cabin" pitchFamily="2" charset="77"/>
              </a:rPr>
              <a:t>quam</a:t>
            </a:r>
            <a:r>
              <a:rPr lang="en-GB" sz="1400" b="1">
                <a:effectLst/>
                <a:latin typeface="Cabin" pitchFamily="2" charset="77"/>
              </a:rPr>
              <a:t> </a:t>
            </a:r>
            <a:r>
              <a:rPr lang="en-GB" sz="1400" b="1" err="1">
                <a:effectLst/>
                <a:latin typeface="Cabin" pitchFamily="2" charset="77"/>
              </a:rPr>
              <a:t>eum</a:t>
            </a:r>
            <a:r>
              <a:rPr lang="en-GB" sz="1400" b="1">
                <a:effectLst/>
                <a:latin typeface="Cabin" pitchFamily="2" charset="77"/>
              </a:rPr>
              <a:t> </a:t>
            </a:r>
            <a:r>
              <a:rPr lang="en-GB" sz="1400" b="1" err="1">
                <a:effectLst/>
                <a:latin typeface="Cabin" pitchFamily="2" charset="77"/>
              </a:rPr>
              <a:t>aut</a:t>
            </a:r>
            <a:r>
              <a:rPr lang="en-GB" sz="1400" b="1">
                <a:effectLst/>
                <a:latin typeface="Cabin" pitchFamily="2" charset="77"/>
              </a:rPr>
              <a:t> </a:t>
            </a:r>
            <a:r>
              <a:rPr lang="en-GB" sz="1400" b="1" err="1">
                <a:effectLst/>
                <a:latin typeface="Cabin" pitchFamily="2" charset="77"/>
              </a:rPr>
              <a:t>fuga</a:t>
            </a:r>
            <a:r>
              <a:rPr lang="en-GB" sz="1400" b="1">
                <a:effectLst/>
                <a:latin typeface="Cabin" pitchFamily="2" charset="77"/>
              </a:rPr>
              <a:t>. Am </a:t>
            </a:r>
            <a:r>
              <a:rPr lang="en-GB" sz="1400" b="1" err="1">
                <a:effectLst/>
                <a:latin typeface="Cabin" pitchFamily="2" charset="77"/>
              </a:rPr>
              <a:t>voluptam</a:t>
            </a:r>
            <a:r>
              <a:rPr lang="en-GB" sz="1400" b="1">
                <a:effectLst/>
                <a:latin typeface="Cabin" pitchFamily="2" charset="77"/>
              </a:rPr>
              <a:t> </a:t>
            </a:r>
            <a:r>
              <a:rPr lang="en-GB" sz="1400" b="1" err="1">
                <a:effectLst/>
                <a:latin typeface="Cabin" pitchFamily="2" charset="77"/>
              </a:rPr>
              <a:t>harcillorem</a:t>
            </a:r>
            <a:r>
              <a:rPr lang="en-GB" sz="1400" b="1">
                <a:effectLst/>
                <a:latin typeface="Cabin" pitchFamily="2" charset="77"/>
              </a:rPr>
              <a:t> </a:t>
            </a:r>
            <a:r>
              <a:rPr lang="en-GB" sz="1400" b="1" err="1">
                <a:effectLst/>
                <a:latin typeface="Cabin" pitchFamily="2" charset="77"/>
              </a:rPr>
              <a:t>quia</a:t>
            </a:r>
            <a:r>
              <a:rPr lang="en-GB" sz="1400" b="1">
                <a:effectLst/>
                <a:latin typeface="Cabin" pitchFamily="2" charset="77"/>
              </a:rPr>
              <a:t> vit </a:t>
            </a:r>
            <a:r>
              <a:rPr lang="en-GB" sz="1400" b="1" err="1">
                <a:effectLst/>
                <a:latin typeface="Cabin" pitchFamily="2" charset="77"/>
              </a:rPr>
              <a:t>optatat</a:t>
            </a:r>
            <a:r>
              <a:rPr lang="en-GB" sz="1400" b="1">
                <a:effectLst/>
                <a:latin typeface="Cabin" pitchFamily="2" charset="77"/>
              </a:rPr>
              <a:t> </a:t>
            </a:r>
            <a:r>
              <a:rPr lang="en-GB" sz="1400" b="1" err="1">
                <a:effectLst/>
                <a:latin typeface="Cabin" pitchFamily="2" charset="77"/>
              </a:rPr>
              <a:t>emperrum</a:t>
            </a:r>
            <a:r>
              <a:rPr lang="en-GB" sz="1400" b="1">
                <a:effectLst/>
                <a:latin typeface="Cabin" pitchFamily="2" charset="77"/>
              </a:rPr>
              <a:t> </a:t>
            </a:r>
            <a:r>
              <a:rPr lang="en-GB" sz="1400" b="1" err="1">
                <a:effectLst/>
                <a:latin typeface="Cabin" pitchFamily="2" charset="77"/>
              </a:rPr>
              <a:t>saperis</a:t>
            </a:r>
            <a:r>
              <a:rPr lang="en-GB" sz="1400" b="1">
                <a:effectLst/>
                <a:latin typeface="Cabin" pitchFamily="2" charset="77"/>
              </a:rPr>
              <a:t> </a:t>
            </a:r>
            <a:r>
              <a:rPr lang="en-GB" sz="1400" b="1" err="1">
                <a:effectLst/>
                <a:latin typeface="Cabin" pitchFamily="2" charset="77"/>
              </a:rPr>
              <a:t>suntior</a:t>
            </a:r>
            <a:r>
              <a:rPr lang="en-GB" sz="1400" b="1">
                <a:effectLst/>
                <a:latin typeface="Cabin" pitchFamily="2" charset="77"/>
              </a:rPr>
              <a:t> </a:t>
            </a:r>
            <a:r>
              <a:rPr lang="en-GB" sz="1400" b="1" err="1">
                <a:effectLst/>
                <a:latin typeface="Cabin" pitchFamily="2" charset="77"/>
              </a:rPr>
              <a:t>ectaqui</a:t>
            </a:r>
            <a:r>
              <a:rPr lang="en-GB" sz="1400" b="1">
                <a:effectLst/>
                <a:latin typeface="Cabin" pitchFamily="2" charset="77"/>
              </a:rPr>
              <a:t> co.</a:t>
            </a:r>
            <a:br>
              <a:rPr lang="en-GB" sz="1400">
                <a:effectLst/>
                <a:latin typeface="Cabin" pitchFamily="2" charset="77"/>
              </a:rPr>
            </a:br>
            <a:br>
              <a:rPr lang="en-GB" sz="1400">
                <a:effectLst/>
                <a:latin typeface="Cabin" pitchFamily="2" charset="77"/>
              </a:rPr>
            </a:br>
            <a:r>
              <a:rPr lang="en-GB" sz="1400">
                <a:effectLst/>
                <a:latin typeface="Cabin" pitchFamily="2" charset="77"/>
              </a:rPr>
              <a:t>Ut </a:t>
            </a:r>
            <a:r>
              <a:rPr lang="en-GB" sz="1400" err="1">
                <a:effectLst/>
                <a:latin typeface="Cabin" pitchFamily="2" charset="77"/>
              </a:rPr>
              <a:t>volupturenia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enitatiunt</a:t>
            </a:r>
            <a:r>
              <a:rPr lang="en-GB" sz="1400">
                <a:effectLst/>
                <a:latin typeface="Cabin" pitchFamily="2" charset="77"/>
              </a:rPr>
              <a:t>, </a:t>
            </a:r>
            <a:r>
              <a:rPr lang="en-GB" sz="1400" err="1">
                <a:effectLst/>
                <a:latin typeface="Cabin" pitchFamily="2" charset="77"/>
              </a:rPr>
              <a:t>quature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peritatis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el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iliquam</a:t>
            </a:r>
            <a:r>
              <a:rPr lang="en-GB" sz="1400">
                <a:effectLst/>
                <a:latin typeface="Cabin" pitchFamily="2" charset="77"/>
              </a:rPr>
              <a:t>, </a:t>
            </a:r>
            <a:r>
              <a:rPr lang="en-GB" sz="1400" err="1">
                <a:effectLst/>
                <a:latin typeface="Cabin" pitchFamily="2" charset="77"/>
              </a:rPr>
              <a:t>utasi</a:t>
            </a:r>
            <a:r>
              <a:rPr lang="en-GB" sz="1400">
                <a:effectLst/>
                <a:latin typeface="Cabin" pitchFamily="2" charset="77"/>
              </a:rPr>
              <a:t> nonet fugit et </a:t>
            </a:r>
            <a:r>
              <a:rPr lang="en-GB" sz="1400" err="1">
                <a:effectLst/>
                <a:latin typeface="Cabin" pitchFamily="2" charset="77"/>
              </a:rPr>
              <a:t>velluptatia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vendiatium</a:t>
            </a:r>
            <a:r>
              <a:rPr lang="en-GB" sz="1400">
                <a:effectLst/>
                <a:latin typeface="Cabin" pitchFamily="2" charset="77"/>
              </a:rPr>
              <a:t> net </a:t>
            </a:r>
            <a:r>
              <a:rPr lang="en-GB" sz="1400" err="1">
                <a:effectLst/>
                <a:latin typeface="Cabin" pitchFamily="2" charset="77"/>
              </a:rPr>
              <a:t>voluptae</a:t>
            </a:r>
            <a:r>
              <a:rPr lang="en-GB" sz="1400">
                <a:effectLst/>
                <a:latin typeface="Cabin" pitchFamily="2" charset="77"/>
              </a:rPr>
              <a:t>. Ga. Ta nonet </a:t>
            </a:r>
            <a:r>
              <a:rPr lang="en-GB" sz="1400" err="1">
                <a:effectLst/>
                <a:latin typeface="Cabin" pitchFamily="2" charset="77"/>
              </a:rPr>
              <a:t>facipsume</a:t>
            </a:r>
            <a:r>
              <a:rPr lang="en-GB" sz="1400">
                <a:effectLst/>
                <a:latin typeface="Cabin" pitchFamily="2" charset="77"/>
              </a:rPr>
              <a:t> sus au </a:t>
            </a:r>
            <a:r>
              <a:rPr lang="en-GB" sz="1400" err="1">
                <a:effectLst/>
                <a:latin typeface="Cabin" pitchFamily="2" charset="77"/>
              </a:rPr>
              <a:t>enitatiunt</a:t>
            </a:r>
            <a:r>
              <a:rPr lang="en-GB" sz="1400">
                <a:effectLst/>
                <a:latin typeface="Cabin" pitchFamily="2" charset="77"/>
              </a:rPr>
              <a:t>, </a:t>
            </a:r>
            <a:r>
              <a:rPr lang="en-GB" sz="1400" err="1">
                <a:effectLst/>
                <a:latin typeface="Cabin" pitchFamily="2" charset="77"/>
              </a:rPr>
              <a:t>quature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peritatis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el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iliquam</a:t>
            </a:r>
            <a:r>
              <a:rPr lang="en-GB" sz="1400">
                <a:effectLst/>
                <a:latin typeface="Cabin" pitchFamily="2" charset="77"/>
              </a:rPr>
              <a:t>, </a:t>
            </a:r>
            <a:r>
              <a:rPr lang="en-GB" sz="1400" err="1">
                <a:effectLst/>
                <a:latin typeface="Cabin" pitchFamily="2" charset="77"/>
              </a:rPr>
              <a:t>utasi</a:t>
            </a:r>
            <a:r>
              <a:rPr lang="en-GB" sz="1400">
                <a:effectLst/>
                <a:latin typeface="Cabin" pitchFamily="2" charset="77"/>
              </a:rPr>
              <a:t> nonet fugit et </a:t>
            </a:r>
            <a:r>
              <a:rPr lang="en-GB" sz="1400" err="1">
                <a:effectLst/>
                <a:latin typeface="Cabin" pitchFamily="2" charset="77"/>
              </a:rPr>
              <a:t>velluptatia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vendiatium</a:t>
            </a:r>
            <a:r>
              <a:rPr lang="en-GB" sz="1400">
                <a:effectLst/>
                <a:latin typeface="Cabin" pitchFamily="2" charset="77"/>
              </a:rPr>
              <a:t> net </a:t>
            </a:r>
            <a:r>
              <a:rPr lang="en-GB" sz="1400" err="1">
                <a:effectLst/>
                <a:latin typeface="Cabin" pitchFamily="2" charset="77"/>
              </a:rPr>
              <a:t>voluptae</a:t>
            </a:r>
            <a:r>
              <a:rPr lang="en-GB" sz="1400">
                <a:effectLst/>
                <a:latin typeface="Cabin" pitchFamily="2" charset="77"/>
              </a:rPr>
              <a:t>. Lis </a:t>
            </a:r>
            <a:r>
              <a:rPr lang="en-GB" sz="1400" err="1">
                <a:effectLst/>
                <a:latin typeface="Cabin" pitchFamily="2" charset="77"/>
              </a:rPr>
              <a:t>exerspis</a:t>
            </a:r>
            <a:r>
              <a:rPr lang="en-GB" sz="1400">
                <a:effectLst/>
                <a:latin typeface="Cabin" pitchFamily="2" charset="77"/>
              </a:rPr>
              <a:t> qui omni </a:t>
            </a:r>
            <a:r>
              <a:rPr lang="en-GB" sz="1400" err="1">
                <a:effectLst/>
                <a:latin typeface="Cabin" pitchFamily="2" charset="77"/>
              </a:rPr>
              <a:t>sandit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quidel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eaque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porep.Catqui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officie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niminverem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aut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dites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maximi</a:t>
            </a:r>
            <a:r>
              <a:rPr lang="en-GB" sz="1400">
                <a:effectLst/>
                <a:latin typeface="Cabin" pitchFamily="2" charset="77"/>
              </a:rPr>
              <a:t>, </a:t>
            </a:r>
            <a:r>
              <a:rPr lang="en-GB" sz="1400" err="1">
                <a:effectLst/>
                <a:latin typeface="Cabin" pitchFamily="2" charset="77"/>
              </a:rPr>
              <a:t>ut</a:t>
            </a:r>
            <a:r>
              <a:rPr lang="en-GB" sz="1400">
                <a:effectLst/>
                <a:latin typeface="Cabin" pitchFamily="2" charset="77"/>
              </a:rPr>
              <a:t> mod </a:t>
            </a:r>
            <a:r>
              <a:rPr lang="en-GB" sz="1400" err="1">
                <a:effectLst/>
                <a:latin typeface="Cabin" pitchFamily="2" charset="77"/>
              </a:rPr>
              <a:t>est</a:t>
            </a:r>
            <a:r>
              <a:rPr lang="en-GB" sz="1400">
                <a:effectLst/>
                <a:latin typeface="Cabin" pitchFamily="2" charset="77"/>
              </a:rPr>
              <a:t>, culpa </a:t>
            </a:r>
            <a:r>
              <a:rPr lang="en-GB" sz="1400" err="1">
                <a:effectLst/>
                <a:latin typeface="Cabin" pitchFamily="2" charset="77"/>
              </a:rPr>
              <a:t>debitatum</a:t>
            </a:r>
            <a:r>
              <a:rPr lang="en-GB" sz="1400">
                <a:effectLst/>
                <a:latin typeface="Cabin" pitchFamily="2" charset="77"/>
              </a:rPr>
              <a:t>.</a:t>
            </a:r>
            <a:endParaRPr lang="en-NL" sz="1400">
              <a:latin typeface="Cabin" pitchFamily="2" charset="77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B1D158A-EA2F-E276-FD3D-E4B69C54CC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27" y="-14898"/>
            <a:ext cx="5507583" cy="393792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1A99779-7BF6-7042-5783-529F26CB0E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42143" y="6332149"/>
            <a:ext cx="3048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406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8;p1">
            <a:extLst>
              <a:ext uri="{FF2B5EF4-FFF2-40B4-BE49-F238E27FC236}">
                <a16:creationId xmlns:a16="http://schemas.microsoft.com/office/drawing/2014/main" id="{F8B13BC9-13B1-E7F2-644C-003B987334D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67000" y="431519"/>
            <a:ext cx="6858000" cy="4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>
              <a:defRPr b="0" i="0">
                <a:latin typeface="+mj-lt"/>
              </a:defRPr>
            </a:lvl1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nl-NL" sz="1400" b="0">
                <a:solidFill>
                  <a:schemeClr val="accent2"/>
                </a:solidFill>
                <a:latin typeface="Cabin" pitchFamily="2" charset="77"/>
              </a:rPr>
              <a:t>Klikken om de ondertitelstijl van het model te bewerken</a:t>
            </a:r>
            <a:endParaRPr sz="1400" b="0">
              <a:solidFill>
                <a:schemeClr val="accent2"/>
              </a:solidFill>
              <a:latin typeface="Cabin" pitchFamily="2" charset="77"/>
            </a:endParaRPr>
          </a:p>
        </p:txBody>
      </p:sp>
      <p:sp>
        <p:nvSpPr>
          <p:cNvPr id="12" name="Google Shape;79;p1">
            <a:extLst>
              <a:ext uri="{FF2B5EF4-FFF2-40B4-BE49-F238E27FC236}">
                <a16:creationId xmlns:a16="http://schemas.microsoft.com/office/drawing/2014/main" id="{260CEC18-31CA-874C-CC2E-5CB2C5CCAC70}"/>
              </a:ext>
            </a:extLst>
          </p:cNvPr>
          <p:cNvSpPr txBox="1"/>
          <p:nvPr/>
        </p:nvSpPr>
        <p:spPr>
          <a:xfrm>
            <a:off x="2667000" y="5873827"/>
            <a:ext cx="6858000" cy="4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4999"/>
              </a:lnSpc>
            </a:pPr>
            <a:r>
              <a:rPr lang="nl" sz="2400" b="1" i="0">
                <a:latin typeface="Trebuchet MS" panose="020B0703020202090204" pitchFamily="34" charset="0"/>
                <a:ea typeface="Cabin"/>
                <a:cs typeface="Cabin"/>
                <a:sym typeface="Cabin"/>
              </a:rPr>
              <a:t>Jouw lokale huisarts digitaal</a:t>
            </a:r>
            <a:endParaRPr lang="nl-NL" sz="2400" b="1" i="0">
              <a:latin typeface="Trebuchet MS" panose="020B0703020202090204" pitchFamily="34" charset="0"/>
            </a:endParaRPr>
          </a:p>
        </p:txBody>
      </p:sp>
      <p:sp>
        <p:nvSpPr>
          <p:cNvPr id="13" name="Google Shape;81;p1">
            <a:extLst>
              <a:ext uri="{FF2B5EF4-FFF2-40B4-BE49-F238E27FC236}">
                <a16:creationId xmlns:a16="http://schemas.microsoft.com/office/drawing/2014/main" id="{C61B9776-71CD-0668-0A91-8487C77845CE}"/>
              </a:ext>
            </a:extLst>
          </p:cNvPr>
          <p:cNvSpPr/>
          <p:nvPr/>
        </p:nvSpPr>
        <p:spPr>
          <a:xfrm>
            <a:off x="5633408" y="5792331"/>
            <a:ext cx="925184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Trebuchet MS" panose="020B070302020209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6E72A84-7DB2-FCCA-88F5-DFAB6176C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07998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15323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8;p1">
            <a:extLst>
              <a:ext uri="{FF2B5EF4-FFF2-40B4-BE49-F238E27FC236}">
                <a16:creationId xmlns:a16="http://schemas.microsoft.com/office/drawing/2014/main" id="{F8B13BC9-13B1-E7F2-644C-003B987334D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67000" y="405341"/>
            <a:ext cx="6858000" cy="4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nl-NL" sz="1400" b="0">
                <a:solidFill>
                  <a:schemeClr val="accent2"/>
                </a:solidFill>
                <a:latin typeface="Cabin" pitchFamily="2" charset="77"/>
              </a:rPr>
              <a:t>Klikken om de ondertitelstijl van het model te bewerken</a:t>
            </a:r>
            <a:endParaRPr sz="1400" b="0">
              <a:solidFill>
                <a:schemeClr val="accent2"/>
              </a:solidFill>
              <a:latin typeface="Cabin" pitchFamily="2" charset="77"/>
            </a:endParaRPr>
          </a:p>
        </p:txBody>
      </p:sp>
      <p:sp>
        <p:nvSpPr>
          <p:cNvPr id="12" name="Google Shape;79;p1">
            <a:extLst>
              <a:ext uri="{FF2B5EF4-FFF2-40B4-BE49-F238E27FC236}">
                <a16:creationId xmlns:a16="http://schemas.microsoft.com/office/drawing/2014/main" id="{260CEC18-31CA-874C-CC2E-5CB2C5CCAC70}"/>
              </a:ext>
            </a:extLst>
          </p:cNvPr>
          <p:cNvSpPr txBox="1"/>
          <p:nvPr/>
        </p:nvSpPr>
        <p:spPr>
          <a:xfrm>
            <a:off x="2667000" y="5873827"/>
            <a:ext cx="6858000" cy="4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4999"/>
              </a:lnSpc>
            </a:pPr>
            <a:r>
              <a:rPr lang="nl" sz="2400" b="1" i="0">
                <a:latin typeface="Trebuchet MS" panose="020B0703020202090204" pitchFamily="34" charset="0"/>
                <a:ea typeface="Cabin"/>
                <a:cs typeface="Cabin"/>
                <a:sym typeface="Cabin"/>
              </a:rPr>
              <a:t>Jouw lokale huisarts digitaal</a:t>
            </a:r>
            <a:endParaRPr lang="nl-NL" sz="2400" b="1" i="0">
              <a:latin typeface="Trebuchet MS" panose="020B0703020202090204" pitchFamily="34" charset="0"/>
            </a:endParaRPr>
          </a:p>
        </p:txBody>
      </p:sp>
      <p:sp>
        <p:nvSpPr>
          <p:cNvPr id="13" name="Google Shape;81;p1">
            <a:extLst>
              <a:ext uri="{FF2B5EF4-FFF2-40B4-BE49-F238E27FC236}">
                <a16:creationId xmlns:a16="http://schemas.microsoft.com/office/drawing/2014/main" id="{C61B9776-71CD-0668-0A91-8487C77845CE}"/>
              </a:ext>
            </a:extLst>
          </p:cNvPr>
          <p:cNvSpPr/>
          <p:nvPr/>
        </p:nvSpPr>
        <p:spPr>
          <a:xfrm>
            <a:off x="5633408" y="5792331"/>
            <a:ext cx="925184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Trebuchet MS" panose="020B070302020209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7053408A-7CC8-CB94-CE6C-13FF727D3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38400" y="2113869"/>
            <a:ext cx="7315200" cy="238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89346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ussenslide met tite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81;p1">
            <a:extLst>
              <a:ext uri="{FF2B5EF4-FFF2-40B4-BE49-F238E27FC236}">
                <a16:creationId xmlns:a16="http://schemas.microsoft.com/office/drawing/2014/main" id="{C61B9776-71CD-0668-0A91-8487C77845CE}"/>
              </a:ext>
            </a:extLst>
          </p:cNvPr>
          <p:cNvSpPr/>
          <p:nvPr/>
        </p:nvSpPr>
        <p:spPr>
          <a:xfrm>
            <a:off x="5633408" y="706606"/>
            <a:ext cx="925184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Trebuchet MS" panose="020B070302020209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715C7B6-100A-061F-F669-1C0A502E2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42143" y="6332149"/>
            <a:ext cx="304800" cy="266700"/>
          </a:xfrm>
          <a:prstGeom prst="rect">
            <a:avLst/>
          </a:prstGeom>
        </p:spPr>
      </p:pic>
      <p:sp>
        <p:nvSpPr>
          <p:cNvPr id="7" name="Google Shape;11;gcccbedd693_0_21">
            <a:extLst>
              <a:ext uri="{FF2B5EF4-FFF2-40B4-BE49-F238E27FC236}">
                <a16:creationId xmlns:a16="http://schemas.microsoft.com/office/drawing/2014/main" id="{E7959FC8-827A-5C1E-6C49-B7F5C2AC86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67002" y="2403752"/>
            <a:ext cx="6857999" cy="151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bin"/>
              <a:buNone/>
              <a:defRPr sz="4500" b="1" i="0" u="none" strike="noStrike" cap="none">
                <a:solidFill>
                  <a:schemeClr val="tx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Cabin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/>
              <a:t>Klik om stijl te bewerken</a:t>
            </a:r>
            <a:endParaRPr/>
          </a:p>
        </p:txBody>
      </p:sp>
      <p:sp>
        <p:nvSpPr>
          <p:cNvPr id="8" name="Google Shape;12;gcccbedd693_0_21">
            <a:extLst>
              <a:ext uri="{FF2B5EF4-FFF2-40B4-BE49-F238E27FC236}">
                <a16:creationId xmlns:a16="http://schemas.microsoft.com/office/drawing/2014/main" id="{8C5F27BA-1EC8-CD8C-993F-BA1EF700BEC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41400" y="5912449"/>
            <a:ext cx="6858000" cy="4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400" b="0" i="0" u="none" strike="noStrike" cap="none">
                <a:solidFill>
                  <a:schemeClr val="accent2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/>
              <a:t>Klikken om de ondertitelstijl van het model te bewerken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60711747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met opsomm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41724C68-88D0-1B5C-49BB-A6167B684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" y="-14898"/>
            <a:ext cx="5507583" cy="393792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715C7B6-100A-061F-F669-1C0A502E2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42143" y="6332149"/>
            <a:ext cx="304800" cy="266700"/>
          </a:xfrm>
          <a:prstGeom prst="rect">
            <a:avLst/>
          </a:prstGeom>
        </p:spPr>
      </p:pic>
      <p:cxnSp>
        <p:nvCxnSpPr>
          <p:cNvPr id="2" name="Google Shape;16;gcccbedd693_0_27">
            <a:extLst>
              <a:ext uri="{FF2B5EF4-FFF2-40B4-BE49-F238E27FC236}">
                <a16:creationId xmlns:a16="http://schemas.microsoft.com/office/drawing/2014/main" id="{B0C3295D-D578-E189-BB8F-9CAD7C44EFC0}"/>
              </a:ext>
            </a:extLst>
          </p:cNvPr>
          <p:cNvCxnSpPr>
            <a:cxnSpLocks/>
          </p:cNvCxnSpPr>
          <p:nvPr/>
        </p:nvCxnSpPr>
        <p:spPr>
          <a:xfrm>
            <a:off x="6330677" y="1859091"/>
            <a:ext cx="4647193" cy="0"/>
          </a:xfrm>
          <a:prstGeom prst="straightConnector1">
            <a:avLst/>
          </a:prstGeom>
          <a:noFill/>
          <a:ln w="9525" cap="flat" cmpd="sng">
            <a:solidFill>
              <a:srgbClr val="F0F5F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" name="Google Shape;19;gcccbedd693_0_27">
            <a:extLst>
              <a:ext uri="{FF2B5EF4-FFF2-40B4-BE49-F238E27FC236}">
                <a16:creationId xmlns:a16="http://schemas.microsoft.com/office/drawing/2014/main" id="{6150DE15-905B-4750-101E-BE041C9145CB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6252641" y="767751"/>
            <a:ext cx="4716567" cy="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77796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Tx/>
              <a:buNone/>
              <a:defRPr sz="1400" b="0" i="0" u="none" strike="noStrike" cap="none">
                <a:solidFill>
                  <a:schemeClr val="tx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Cabin"/>
              </a:defRPr>
            </a:lvl1pPr>
            <a:lvl2pPr marL="914377" marR="0" lvl="1" indent="-2920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1000"/>
              <a:buFont typeface="Arial"/>
              <a:buChar char="○"/>
              <a:defRPr sz="1000" b="1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●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○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1" marR="0" lvl="5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●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○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-GB" sz="1400" b="1">
                <a:latin typeface="Cabin"/>
                <a:ea typeface="Cabin"/>
                <a:cs typeface="Cabin"/>
                <a:sym typeface="Cabin"/>
              </a:rPr>
              <a:t>1. </a:t>
            </a:r>
            <a:r>
              <a:rPr lang="en-GB" sz="1400" b="1" err="1">
                <a:latin typeface="Cabin"/>
                <a:ea typeface="Cabin"/>
                <a:cs typeface="Cabin"/>
                <a:sym typeface="Cabin"/>
              </a:rPr>
              <a:t>Opsomming</a:t>
            </a:r>
            <a:endParaRPr lang="en-GB" sz="1400" b="1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-GB" err="1">
                <a:latin typeface="Cabin"/>
                <a:ea typeface="Cabin"/>
                <a:cs typeface="Cabin"/>
                <a:sym typeface="Cabin"/>
              </a:rPr>
              <a:t>Uitleg</a:t>
            </a:r>
            <a:endParaRPr lang="en-GB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" name="Google Shape;21;gcccbedd693_0_27">
            <a:extLst>
              <a:ext uri="{FF2B5EF4-FFF2-40B4-BE49-F238E27FC236}">
                <a16:creationId xmlns:a16="http://schemas.microsoft.com/office/drawing/2014/main" id="{8334770D-B72B-B142-34E5-47200F3D2772}"/>
              </a:ext>
            </a:extLst>
          </p:cNvPr>
          <p:cNvSpPr txBox="1">
            <a:spLocks noGrp="1"/>
          </p:cNvSpPr>
          <p:nvPr>
            <p:ph type="body" idx="3" hasCustomPrompt="1"/>
          </p:nvPr>
        </p:nvSpPr>
        <p:spPr>
          <a:xfrm>
            <a:off x="6252641" y="3588758"/>
            <a:ext cx="4716567" cy="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77796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400" b="0" i="0" u="none" strike="noStrike" cap="none">
                <a:solidFill>
                  <a:schemeClr val="tx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Cabin"/>
              </a:defRPr>
            </a:lvl1pPr>
            <a:lvl2pPr marL="914377" marR="0" lvl="1" indent="-2920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1000"/>
              <a:buFont typeface="Arial"/>
              <a:buChar char="○"/>
              <a:defRPr sz="1000" b="1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●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○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1" marR="0" lvl="5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●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○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-GB" sz="1400" b="1">
                <a:latin typeface="Cabin"/>
                <a:ea typeface="Cabin"/>
                <a:cs typeface="Cabin"/>
                <a:sym typeface="Cabin"/>
              </a:rPr>
              <a:t>3. </a:t>
            </a:r>
            <a:r>
              <a:rPr lang="en-GB" sz="1400" b="1" err="1">
                <a:latin typeface="Cabin"/>
                <a:ea typeface="Cabin"/>
                <a:cs typeface="Cabin"/>
                <a:sym typeface="Cabin"/>
              </a:rPr>
              <a:t>Opsomming</a:t>
            </a:r>
            <a:endParaRPr lang="en-GB" sz="1400" b="1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-GB" err="1">
                <a:latin typeface="Cabin"/>
                <a:ea typeface="Cabin"/>
                <a:cs typeface="Cabin"/>
                <a:sym typeface="Cabin"/>
              </a:rPr>
              <a:t>Uitleg</a:t>
            </a:r>
            <a:endParaRPr lang="en-GB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" name="Google Shape;22;gcccbedd693_0_27">
            <a:extLst>
              <a:ext uri="{FF2B5EF4-FFF2-40B4-BE49-F238E27FC236}">
                <a16:creationId xmlns:a16="http://schemas.microsoft.com/office/drawing/2014/main" id="{0CE83F0B-9586-06E5-DF6D-C521F317D214}"/>
              </a:ext>
            </a:extLst>
          </p:cNvPr>
          <p:cNvSpPr txBox="1">
            <a:spLocks noGrp="1"/>
          </p:cNvSpPr>
          <p:nvPr>
            <p:ph type="body" idx="4" hasCustomPrompt="1"/>
          </p:nvPr>
        </p:nvSpPr>
        <p:spPr>
          <a:xfrm>
            <a:off x="6252641" y="4999259"/>
            <a:ext cx="4716567" cy="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77796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400" b="0" i="0" u="none" strike="noStrike" cap="none">
                <a:solidFill>
                  <a:schemeClr val="tx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Cabin"/>
              </a:defRPr>
            </a:lvl1pPr>
            <a:lvl2pPr marL="914377" marR="0" lvl="1" indent="-2920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1000"/>
              <a:buFont typeface="Arial"/>
              <a:buChar char="○"/>
              <a:defRPr sz="1000" b="1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●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○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1" marR="0" lvl="5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●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○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-GB" sz="1400" b="1">
                <a:latin typeface="Cabin"/>
                <a:ea typeface="Cabin"/>
                <a:cs typeface="Cabin"/>
                <a:sym typeface="Cabin"/>
              </a:rPr>
              <a:t>4. </a:t>
            </a:r>
            <a:r>
              <a:rPr lang="en-GB" sz="1400" b="1" err="1">
                <a:latin typeface="Cabin"/>
                <a:ea typeface="Cabin"/>
                <a:cs typeface="Cabin"/>
                <a:sym typeface="Cabin"/>
              </a:rPr>
              <a:t>Opsomming</a:t>
            </a:r>
            <a:endParaRPr lang="en-GB" sz="1400" b="1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-GB" err="1">
                <a:latin typeface="Cabin"/>
                <a:ea typeface="Cabin"/>
                <a:cs typeface="Cabin"/>
                <a:sym typeface="Cabin"/>
              </a:rPr>
              <a:t>Uitleg</a:t>
            </a:r>
            <a:endParaRPr lang="en-GB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7" name="Google Shape;11;gcccbedd693_0_21">
            <a:extLst>
              <a:ext uri="{FF2B5EF4-FFF2-40B4-BE49-F238E27FC236}">
                <a16:creationId xmlns:a16="http://schemas.microsoft.com/office/drawing/2014/main" id="{5AC7C426-C027-0971-2F23-E1A351B55D7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59125" y="767751"/>
            <a:ext cx="4606505" cy="20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bin"/>
              <a:buNone/>
              <a:defRPr sz="2800" b="1" i="0" u="none" strike="noStrike" cap="none">
                <a:solidFill>
                  <a:schemeClr val="tx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Cabin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 sz="2800"/>
              <a:t>Titel</a:t>
            </a:r>
            <a:endParaRPr/>
          </a:p>
        </p:txBody>
      </p:sp>
      <p:cxnSp>
        <p:nvCxnSpPr>
          <p:cNvPr id="23" name="Google Shape;16;gcccbedd693_0_27">
            <a:extLst>
              <a:ext uri="{FF2B5EF4-FFF2-40B4-BE49-F238E27FC236}">
                <a16:creationId xmlns:a16="http://schemas.microsoft.com/office/drawing/2014/main" id="{AEE7A5D9-4C4E-2492-E849-825378D43E59}"/>
              </a:ext>
            </a:extLst>
          </p:cNvPr>
          <p:cNvCxnSpPr>
            <a:cxnSpLocks/>
          </p:cNvCxnSpPr>
          <p:nvPr/>
        </p:nvCxnSpPr>
        <p:spPr>
          <a:xfrm>
            <a:off x="6330677" y="3282375"/>
            <a:ext cx="4647193" cy="0"/>
          </a:xfrm>
          <a:prstGeom prst="straightConnector1">
            <a:avLst/>
          </a:prstGeom>
          <a:noFill/>
          <a:ln w="9525" cap="flat" cmpd="sng">
            <a:solidFill>
              <a:srgbClr val="F0F5F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16;gcccbedd693_0_27">
            <a:extLst>
              <a:ext uri="{FF2B5EF4-FFF2-40B4-BE49-F238E27FC236}">
                <a16:creationId xmlns:a16="http://schemas.microsoft.com/office/drawing/2014/main" id="{6578C903-A718-3778-0B45-FDDCE1C0C7C0}"/>
              </a:ext>
            </a:extLst>
          </p:cNvPr>
          <p:cNvCxnSpPr>
            <a:cxnSpLocks/>
          </p:cNvCxnSpPr>
          <p:nvPr/>
        </p:nvCxnSpPr>
        <p:spPr>
          <a:xfrm>
            <a:off x="6346578" y="4642048"/>
            <a:ext cx="4647193" cy="0"/>
          </a:xfrm>
          <a:prstGeom prst="straightConnector1">
            <a:avLst/>
          </a:prstGeom>
          <a:noFill/>
          <a:ln w="9525" cap="flat" cmpd="sng">
            <a:solidFill>
              <a:srgbClr val="F0F5F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19;gcccbedd693_0_27">
            <a:extLst>
              <a:ext uri="{FF2B5EF4-FFF2-40B4-BE49-F238E27FC236}">
                <a16:creationId xmlns:a16="http://schemas.microsoft.com/office/drawing/2014/main" id="{9FD1DC3A-4FBA-139A-3438-3053885026A9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6252641" y="2143327"/>
            <a:ext cx="4716567" cy="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77796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Tx/>
              <a:buNone/>
              <a:defRPr sz="1400" b="0" i="0" u="none" strike="noStrike" cap="none">
                <a:solidFill>
                  <a:schemeClr val="tx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Cabin"/>
              </a:defRPr>
            </a:lvl1pPr>
            <a:lvl2pPr marL="914377" marR="0" lvl="1" indent="-2920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1000"/>
              <a:buFont typeface="Arial"/>
              <a:buChar char="○"/>
              <a:defRPr sz="1000" b="1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●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○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1" marR="0" lvl="5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●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○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-GB" sz="1400" b="1">
                <a:latin typeface="Cabin"/>
                <a:ea typeface="Cabin"/>
                <a:cs typeface="Cabin"/>
                <a:sym typeface="Cabin"/>
              </a:rPr>
              <a:t>2. </a:t>
            </a:r>
            <a:r>
              <a:rPr lang="en-GB" sz="1400" b="1" err="1">
                <a:latin typeface="Cabin"/>
                <a:ea typeface="Cabin"/>
                <a:cs typeface="Cabin"/>
                <a:sym typeface="Cabin"/>
              </a:rPr>
              <a:t>Opsomming</a:t>
            </a:r>
            <a:endParaRPr lang="en-GB" sz="1400" b="1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-GB" err="1">
                <a:latin typeface="Cabin"/>
                <a:ea typeface="Cabin"/>
                <a:cs typeface="Cabin"/>
                <a:sym typeface="Cabin"/>
              </a:rPr>
              <a:t>Uitleg</a:t>
            </a:r>
            <a:endParaRPr lang="en-GB"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11106705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slide met tite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81;p1">
            <a:extLst>
              <a:ext uri="{FF2B5EF4-FFF2-40B4-BE49-F238E27FC236}">
                <a16:creationId xmlns:a16="http://schemas.microsoft.com/office/drawing/2014/main" id="{C61B9776-71CD-0668-0A91-8487C77845CE}"/>
              </a:ext>
            </a:extLst>
          </p:cNvPr>
          <p:cNvSpPr/>
          <p:nvPr userDrawn="1"/>
        </p:nvSpPr>
        <p:spPr>
          <a:xfrm>
            <a:off x="5633408" y="706604"/>
            <a:ext cx="925184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Trebuchet MS" panose="020B070302020209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715C7B6-100A-061F-F669-1C0A502E20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42143" y="6332148"/>
            <a:ext cx="304800" cy="266700"/>
          </a:xfrm>
          <a:prstGeom prst="rect">
            <a:avLst/>
          </a:prstGeom>
        </p:spPr>
      </p:pic>
      <p:sp>
        <p:nvSpPr>
          <p:cNvPr id="7" name="Google Shape;11;gcccbedd693_0_21">
            <a:extLst>
              <a:ext uri="{FF2B5EF4-FFF2-40B4-BE49-F238E27FC236}">
                <a16:creationId xmlns:a16="http://schemas.microsoft.com/office/drawing/2014/main" id="{E7959FC8-827A-5C1E-6C49-B7F5C2AC86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67000" y="2403752"/>
            <a:ext cx="6857999" cy="151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bin"/>
              <a:buNone/>
              <a:defRPr sz="4500" b="1" i="0" u="none" strike="noStrike" cap="none">
                <a:solidFill>
                  <a:schemeClr val="tx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Cabin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" name="Google Shape;12;gcccbedd693_0_21">
            <a:extLst>
              <a:ext uri="{FF2B5EF4-FFF2-40B4-BE49-F238E27FC236}">
                <a16:creationId xmlns:a16="http://schemas.microsoft.com/office/drawing/2014/main" id="{8C5F27BA-1EC8-CD8C-993F-BA1EF700BEC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41400" y="5912448"/>
            <a:ext cx="6858000" cy="4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400" b="0" i="0" u="none" strike="noStrike" cap="none">
                <a:solidFill>
                  <a:schemeClr val="accent2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76426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met opsomming en 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FBB68D22-807B-8F73-A83D-163E54C3A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" y="-14898"/>
            <a:ext cx="5507583" cy="393792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715C7B6-100A-061F-F669-1C0A502E2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42143" y="6332149"/>
            <a:ext cx="304800" cy="266700"/>
          </a:xfrm>
          <a:prstGeom prst="rect">
            <a:avLst/>
          </a:prstGeom>
        </p:spPr>
      </p:pic>
      <p:cxnSp>
        <p:nvCxnSpPr>
          <p:cNvPr id="2" name="Google Shape;16;gcccbedd693_0_27">
            <a:extLst>
              <a:ext uri="{FF2B5EF4-FFF2-40B4-BE49-F238E27FC236}">
                <a16:creationId xmlns:a16="http://schemas.microsoft.com/office/drawing/2014/main" id="{B0C3295D-D578-E189-BB8F-9CAD7C44EFC0}"/>
              </a:ext>
            </a:extLst>
          </p:cNvPr>
          <p:cNvCxnSpPr>
            <a:cxnSpLocks/>
          </p:cNvCxnSpPr>
          <p:nvPr/>
        </p:nvCxnSpPr>
        <p:spPr>
          <a:xfrm>
            <a:off x="6330677" y="1859091"/>
            <a:ext cx="4647193" cy="0"/>
          </a:xfrm>
          <a:prstGeom prst="straightConnector1">
            <a:avLst/>
          </a:prstGeom>
          <a:noFill/>
          <a:ln w="9525" cap="flat" cmpd="sng">
            <a:solidFill>
              <a:srgbClr val="F0F5F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" name="Google Shape;19;gcccbedd693_0_27">
            <a:extLst>
              <a:ext uri="{FF2B5EF4-FFF2-40B4-BE49-F238E27FC236}">
                <a16:creationId xmlns:a16="http://schemas.microsoft.com/office/drawing/2014/main" id="{6150DE15-905B-4750-101E-BE041C9145CB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6252641" y="767751"/>
            <a:ext cx="4716567" cy="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77796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Tx/>
              <a:buNone/>
              <a:defRPr sz="1400" b="0" i="0" u="none" strike="noStrike" cap="none">
                <a:solidFill>
                  <a:schemeClr val="tx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Cabin"/>
              </a:defRPr>
            </a:lvl1pPr>
            <a:lvl2pPr marL="914377" marR="0" lvl="1" indent="-2920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1000"/>
              <a:buFont typeface="Arial"/>
              <a:buChar char="○"/>
              <a:defRPr sz="1000" b="1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●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○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1" marR="0" lvl="5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●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○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-GB" sz="1400" b="1">
                <a:latin typeface="Cabin"/>
                <a:ea typeface="Cabin"/>
                <a:cs typeface="Cabin"/>
                <a:sym typeface="Cabin"/>
              </a:rPr>
              <a:t>1. </a:t>
            </a:r>
            <a:r>
              <a:rPr lang="en-GB" sz="1400" b="1" err="1">
                <a:latin typeface="Cabin"/>
                <a:ea typeface="Cabin"/>
                <a:cs typeface="Cabin"/>
                <a:sym typeface="Cabin"/>
              </a:rPr>
              <a:t>Opsomming</a:t>
            </a:r>
            <a:endParaRPr lang="en-GB" sz="1400" b="1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-GB" err="1">
                <a:latin typeface="Cabin"/>
                <a:ea typeface="Cabin"/>
                <a:cs typeface="Cabin"/>
                <a:sym typeface="Cabin"/>
              </a:rPr>
              <a:t>Uitleg</a:t>
            </a:r>
            <a:endParaRPr lang="en-GB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" name="Google Shape;21;gcccbedd693_0_27">
            <a:extLst>
              <a:ext uri="{FF2B5EF4-FFF2-40B4-BE49-F238E27FC236}">
                <a16:creationId xmlns:a16="http://schemas.microsoft.com/office/drawing/2014/main" id="{8334770D-B72B-B142-34E5-47200F3D2772}"/>
              </a:ext>
            </a:extLst>
          </p:cNvPr>
          <p:cNvSpPr txBox="1">
            <a:spLocks noGrp="1"/>
          </p:cNvSpPr>
          <p:nvPr>
            <p:ph type="body" idx="3" hasCustomPrompt="1"/>
          </p:nvPr>
        </p:nvSpPr>
        <p:spPr>
          <a:xfrm>
            <a:off x="6252641" y="3588758"/>
            <a:ext cx="4716567" cy="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77796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400" b="0" i="0" u="none" strike="noStrike" cap="none">
                <a:solidFill>
                  <a:schemeClr val="tx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Cabin"/>
              </a:defRPr>
            </a:lvl1pPr>
            <a:lvl2pPr marL="914377" marR="0" lvl="1" indent="-2920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1000"/>
              <a:buFont typeface="Arial"/>
              <a:buChar char="○"/>
              <a:defRPr sz="1000" b="1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●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○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1" marR="0" lvl="5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●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○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-GB" sz="1400" b="1">
                <a:latin typeface="Cabin"/>
                <a:ea typeface="Cabin"/>
                <a:cs typeface="Cabin"/>
                <a:sym typeface="Cabin"/>
              </a:rPr>
              <a:t>3. </a:t>
            </a:r>
            <a:r>
              <a:rPr lang="en-GB" sz="1400" b="1" err="1">
                <a:latin typeface="Cabin"/>
                <a:ea typeface="Cabin"/>
                <a:cs typeface="Cabin"/>
                <a:sym typeface="Cabin"/>
              </a:rPr>
              <a:t>Opsomming</a:t>
            </a:r>
            <a:endParaRPr lang="en-GB" sz="1400" b="1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-GB" err="1">
                <a:latin typeface="Cabin"/>
                <a:ea typeface="Cabin"/>
                <a:cs typeface="Cabin"/>
                <a:sym typeface="Cabin"/>
              </a:rPr>
              <a:t>Uitleg</a:t>
            </a:r>
            <a:endParaRPr lang="en-GB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" name="Google Shape;22;gcccbedd693_0_27">
            <a:extLst>
              <a:ext uri="{FF2B5EF4-FFF2-40B4-BE49-F238E27FC236}">
                <a16:creationId xmlns:a16="http://schemas.microsoft.com/office/drawing/2014/main" id="{0CE83F0B-9586-06E5-DF6D-C521F317D214}"/>
              </a:ext>
            </a:extLst>
          </p:cNvPr>
          <p:cNvSpPr txBox="1">
            <a:spLocks noGrp="1"/>
          </p:cNvSpPr>
          <p:nvPr>
            <p:ph type="body" idx="4" hasCustomPrompt="1"/>
          </p:nvPr>
        </p:nvSpPr>
        <p:spPr>
          <a:xfrm>
            <a:off x="6252641" y="4999259"/>
            <a:ext cx="4716567" cy="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77796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400" b="0" i="0" u="none" strike="noStrike" cap="none">
                <a:solidFill>
                  <a:schemeClr val="tx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Cabin"/>
              </a:defRPr>
            </a:lvl1pPr>
            <a:lvl2pPr marL="914377" marR="0" lvl="1" indent="-2920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1000"/>
              <a:buFont typeface="Arial"/>
              <a:buChar char="○"/>
              <a:defRPr sz="1000" b="1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●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○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1" marR="0" lvl="5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●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○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-GB" sz="1400" b="1">
                <a:latin typeface="Cabin"/>
                <a:ea typeface="Cabin"/>
                <a:cs typeface="Cabin"/>
                <a:sym typeface="Cabin"/>
              </a:rPr>
              <a:t>4. </a:t>
            </a:r>
            <a:r>
              <a:rPr lang="en-GB" sz="1400" b="1" err="1">
                <a:latin typeface="Cabin"/>
                <a:ea typeface="Cabin"/>
                <a:cs typeface="Cabin"/>
                <a:sym typeface="Cabin"/>
              </a:rPr>
              <a:t>Opsomming</a:t>
            </a:r>
            <a:endParaRPr lang="en-GB" sz="1400" b="1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-GB" err="1">
                <a:latin typeface="Cabin"/>
                <a:ea typeface="Cabin"/>
                <a:cs typeface="Cabin"/>
                <a:sym typeface="Cabin"/>
              </a:rPr>
              <a:t>Uitleg</a:t>
            </a:r>
            <a:endParaRPr lang="en-GB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7" name="Google Shape;11;gcccbedd693_0_21">
            <a:extLst>
              <a:ext uri="{FF2B5EF4-FFF2-40B4-BE49-F238E27FC236}">
                <a16:creationId xmlns:a16="http://schemas.microsoft.com/office/drawing/2014/main" id="{5AC7C426-C027-0971-2F23-E1A351B55D7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59125" y="767751"/>
            <a:ext cx="4606505" cy="20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bin"/>
              <a:buNone/>
              <a:defRPr sz="2800" b="1" i="0" u="none" strike="noStrike" cap="none">
                <a:solidFill>
                  <a:schemeClr val="tx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Cabin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 sz="2800"/>
              <a:t>Titel</a:t>
            </a:r>
            <a:endParaRPr/>
          </a:p>
        </p:txBody>
      </p:sp>
      <p:cxnSp>
        <p:nvCxnSpPr>
          <p:cNvPr id="23" name="Google Shape;16;gcccbedd693_0_27">
            <a:extLst>
              <a:ext uri="{FF2B5EF4-FFF2-40B4-BE49-F238E27FC236}">
                <a16:creationId xmlns:a16="http://schemas.microsoft.com/office/drawing/2014/main" id="{AEE7A5D9-4C4E-2492-E849-825378D43E59}"/>
              </a:ext>
            </a:extLst>
          </p:cNvPr>
          <p:cNvCxnSpPr>
            <a:cxnSpLocks/>
          </p:cNvCxnSpPr>
          <p:nvPr/>
        </p:nvCxnSpPr>
        <p:spPr>
          <a:xfrm>
            <a:off x="6330677" y="3282375"/>
            <a:ext cx="4647193" cy="0"/>
          </a:xfrm>
          <a:prstGeom prst="straightConnector1">
            <a:avLst/>
          </a:prstGeom>
          <a:noFill/>
          <a:ln w="9525" cap="flat" cmpd="sng">
            <a:solidFill>
              <a:srgbClr val="F0F5F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16;gcccbedd693_0_27">
            <a:extLst>
              <a:ext uri="{FF2B5EF4-FFF2-40B4-BE49-F238E27FC236}">
                <a16:creationId xmlns:a16="http://schemas.microsoft.com/office/drawing/2014/main" id="{6578C903-A718-3778-0B45-FDDCE1C0C7C0}"/>
              </a:ext>
            </a:extLst>
          </p:cNvPr>
          <p:cNvCxnSpPr>
            <a:cxnSpLocks/>
          </p:cNvCxnSpPr>
          <p:nvPr/>
        </p:nvCxnSpPr>
        <p:spPr>
          <a:xfrm>
            <a:off x="6346578" y="4642048"/>
            <a:ext cx="4647193" cy="0"/>
          </a:xfrm>
          <a:prstGeom prst="straightConnector1">
            <a:avLst/>
          </a:prstGeom>
          <a:noFill/>
          <a:ln w="9525" cap="flat" cmpd="sng">
            <a:solidFill>
              <a:srgbClr val="F0F5F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19;gcccbedd693_0_27">
            <a:extLst>
              <a:ext uri="{FF2B5EF4-FFF2-40B4-BE49-F238E27FC236}">
                <a16:creationId xmlns:a16="http://schemas.microsoft.com/office/drawing/2014/main" id="{9FD1DC3A-4FBA-139A-3438-3053885026A9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6252641" y="2143327"/>
            <a:ext cx="4716567" cy="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77796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Tx/>
              <a:buNone/>
              <a:defRPr sz="1400" b="0" i="0" u="none" strike="noStrike" cap="none">
                <a:solidFill>
                  <a:schemeClr val="tx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Cabin"/>
              </a:defRPr>
            </a:lvl1pPr>
            <a:lvl2pPr marL="914377" marR="0" lvl="1" indent="-2920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1000"/>
              <a:buFont typeface="Arial"/>
              <a:buChar char="○"/>
              <a:defRPr sz="1000" b="1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●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○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1" marR="0" lvl="5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●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○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-GB" sz="1400" b="1">
                <a:latin typeface="Cabin"/>
                <a:ea typeface="Cabin"/>
                <a:cs typeface="Cabin"/>
                <a:sym typeface="Cabin"/>
              </a:rPr>
              <a:t>2. </a:t>
            </a:r>
            <a:r>
              <a:rPr lang="en-GB" sz="1400" b="1" err="1">
                <a:latin typeface="Cabin"/>
                <a:ea typeface="Cabin"/>
                <a:cs typeface="Cabin"/>
                <a:sym typeface="Cabin"/>
              </a:rPr>
              <a:t>Opsomming</a:t>
            </a:r>
            <a:endParaRPr lang="en-GB" sz="1400" b="1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-GB" err="1">
                <a:latin typeface="Cabin"/>
                <a:ea typeface="Cabin"/>
                <a:cs typeface="Cabin"/>
                <a:sym typeface="Cabin"/>
              </a:rPr>
              <a:t>Uitleg</a:t>
            </a:r>
            <a:endParaRPr lang="en-GB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D3DD8A6-F62F-578F-CD95-A13247F0DD1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2772" y="2820806"/>
            <a:ext cx="3770496" cy="37704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Trebuchet MS" panose="020B0703020202090204" pitchFamily="34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43310772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met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10DFDC49-C1D4-3597-8648-072268E46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" y="-14898"/>
            <a:ext cx="5507583" cy="393792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715C7B6-100A-061F-F669-1C0A502E2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42143" y="6332149"/>
            <a:ext cx="304800" cy="266700"/>
          </a:xfrm>
          <a:prstGeom prst="rect">
            <a:avLst/>
          </a:prstGeom>
        </p:spPr>
      </p:pic>
      <p:sp>
        <p:nvSpPr>
          <p:cNvPr id="17" name="Google Shape;11;gcccbedd693_0_21">
            <a:extLst>
              <a:ext uri="{FF2B5EF4-FFF2-40B4-BE49-F238E27FC236}">
                <a16:creationId xmlns:a16="http://schemas.microsoft.com/office/drawing/2014/main" id="{5AC7C426-C027-0971-2F23-E1A351B55D7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59125" y="767751"/>
            <a:ext cx="4606505" cy="20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bin"/>
              <a:buNone/>
              <a:defRPr sz="2800" b="1" i="0" u="none" strike="noStrike" cap="none">
                <a:solidFill>
                  <a:schemeClr val="tx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Cabin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 sz="2800"/>
              <a:t>Titel</a:t>
            </a:r>
            <a:endParaRPr/>
          </a:p>
        </p:txBody>
      </p:sp>
      <p:sp>
        <p:nvSpPr>
          <p:cNvPr id="4" name="Google Shape;28;gcccbedd693_0_38">
            <a:extLst>
              <a:ext uri="{FF2B5EF4-FFF2-40B4-BE49-F238E27FC236}">
                <a16:creationId xmlns:a16="http://schemas.microsoft.com/office/drawing/2014/main" id="{A4484184-07A2-1091-D20C-9CF2BFC9F378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5978794" y="767751"/>
            <a:ext cx="5733477" cy="63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2500"/>
              <a:buFont typeface="Cabin"/>
              <a:buNone/>
              <a:defRPr sz="1800" b="1" i="0" u="none" strike="noStrike" cap="none">
                <a:solidFill>
                  <a:schemeClr val="tx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/>
              <a:t>Klikken om de ondertitelstijl van het model te bewerken</a:t>
            </a:r>
            <a:endParaRPr/>
          </a:p>
        </p:txBody>
      </p:sp>
      <p:sp>
        <p:nvSpPr>
          <p:cNvPr id="11" name="Google Shape;19;gcccbedd693_0_27">
            <a:extLst>
              <a:ext uri="{FF2B5EF4-FFF2-40B4-BE49-F238E27FC236}">
                <a16:creationId xmlns:a16="http://schemas.microsoft.com/office/drawing/2014/main" id="{B5856CBC-5188-BF87-81B4-68C6FA4E304A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5793476" y="1620735"/>
            <a:ext cx="5918795" cy="4469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77796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Tx/>
              <a:buNone/>
              <a:defRPr sz="1800" b="0" i="0" u="none" strike="noStrike" cap="none">
                <a:solidFill>
                  <a:schemeClr val="tx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Cabin"/>
              </a:defRPr>
            </a:lvl1pPr>
            <a:lvl2pPr marL="622284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●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○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1" marR="0" lvl="5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●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○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GB" sz="1400" b="1" err="1">
                <a:effectLst/>
                <a:latin typeface="Cabin" pitchFamily="2" charset="77"/>
              </a:rPr>
              <a:t>Catqui</a:t>
            </a:r>
            <a:r>
              <a:rPr lang="en-GB" sz="1400" b="1">
                <a:effectLst/>
                <a:latin typeface="Cabin" pitchFamily="2" charset="77"/>
              </a:rPr>
              <a:t> </a:t>
            </a:r>
            <a:r>
              <a:rPr lang="en-GB" sz="1400" b="1" err="1">
                <a:effectLst/>
                <a:latin typeface="Cabin" pitchFamily="2" charset="77"/>
              </a:rPr>
              <a:t>officie</a:t>
            </a:r>
            <a:r>
              <a:rPr lang="en-GB" sz="1400" b="1">
                <a:effectLst/>
                <a:latin typeface="Cabin" pitchFamily="2" charset="77"/>
              </a:rPr>
              <a:t> </a:t>
            </a:r>
            <a:r>
              <a:rPr lang="en-GB" sz="1400" b="1" err="1">
                <a:effectLst/>
                <a:latin typeface="Cabin" pitchFamily="2" charset="77"/>
              </a:rPr>
              <a:t>niminverem</a:t>
            </a:r>
            <a:r>
              <a:rPr lang="en-GB" sz="1400" b="1">
                <a:effectLst/>
                <a:latin typeface="Cabin" pitchFamily="2" charset="77"/>
              </a:rPr>
              <a:t> </a:t>
            </a:r>
            <a:r>
              <a:rPr lang="en-GB" sz="1400" b="1" err="1">
                <a:effectLst/>
                <a:latin typeface="Cabin" pitchFamily="2" charset="77"/>
              </a:rPr>
              <a:t>aut</a:t>
            </a:r>
            <a:r>
              <a:rPr lang="en-GB" sz="1400" b="1">
                <a:effectLst/>
                <a:latin typeface="Cabin" pitchFamily="2" charset="77"/>
              </a:rPr>
              <a:t> </a:t>
            </a:r>
            <a:r>
              <a:rPr lang="en-GB" sz="1400" b="1" err="1">
                <a:effectLst/>
                <a:latin typeface="Cabin" pitchFamily="2" charset="77"/>
              </a:rPr>
              <a:t>dites</a:t>
            </a:r>
            <a:r>
              <a:rPr lang="en-GB" sz="1400" b="1">
                <a:effectLst/>
                <a:latin typeface="Cabin" pitchFamily="2" charset="77"/>
              </a:rPr>
              <a:t> </a:t>
            </a:r>
            <a:r>
              <a:rPr lang="en-GB" sz="1400" b="1" err="1">
                <a:effectLst/>
                <a:latin typeface="Cabin" pitchFamily="2" charset="77"/>
              </a:rPr>
              <a:t>maximi</a:t>
            </a:r>
            <a:r>
              <a:rPr lang="en-GB" sz="1400" b="1">
                <a:effectLst/>
                <a:latin typeface="Cabin" pitchFamily="2" charset="77"/>
              </a:rPr>
              <a:t>, </a:t>
            </a:r>
            <a:r>
              <a:rPr lang="en-GB" sz="1400" b="1" err="1">
                <a:effectLst/>
                <a:latin typeface="Cabin" pitchFamily="2" charset="77"/>
              </a:rPr>
              <a:t>ut</a:t>
            </a:r>
            <a:r>
              <a:rPr lang="en-GB" sz="1400" b="1">
                <a:effectLst/>
                <a:latin typeface="Cabin" pitchFamily="2" charset="77"/>
              </a:rPr>
              <a:t> mod </a:t>
            </a:r>
            <a:r>
              <a:rPr lang="en-GB" sz="1400" b="1" err="1">
                <a:effectLst/>
                <a:latin typeface="Cabin" pitchFamily="2" charset="77"/>
              </a:rPr>
              <a:t>est</a:t>
            </a:r>
            <a:r>
              <a:rPr lang="en-GB" sz="1400" b="1">
                <a:effectLst/>
                <a:latin typeface="Cabin" pitchFamily="2" charset="77"/>
              </a:rPr>
              <a:t>, culpa </a:t>
            </a:r>
            <a:r>
              <a:rPr lang="en-GB" sz="1400" b="1" err="1">
                <a:effectLst/>
                <a:latin typeface="Cabin" pitchFamily="2" charset="77"/>
              </a:rPr>
              <a:t>debitatum</a:t>
            </a:r>
            <a:r>
              <a:rPr lang="en-GB" sz="1400" b="1">
                <a:effectLst/>
                <a:latin typeface="Cabin" pitchFamily="2" charset="77"/>
              </a:rPr>
              <a:t> </a:t>
            </a:r>
            <a:r>
              <a:rPr lang="en-GB" sz="1400" b="1" err="1">
                <a:effectLst/>
                <a:latin typeface="Cabin" pitchFamily="2" charset="77"/>
              </a:rPr>
              <a:t>voluptatur</a:t>
            </a:r>
            <a:r>
              <a:rPr lang="en-GB" sz="1400" b="1">
                <a:effectLst/>
                <a:latin typeface="Cabin" pitchFamily="2" charset="77"/>
              </a:rPr>
              <a:t> </a:t>
            </a:r>
            <a:r>
              <a:rPr lang="en-GB" sz="1400" b="1" err="1">
                <a:effectLst/>
                <a:latin typeface="Cabin" pitchFamily="2" charset="77"/>
              </a:rPr>
              <a:t>mos</a:t>
            </a:r>
            <a:r>
              <a:rPr lang="en-GB" sz="1400" b="1">
                <a:effectLst/>
                <a:latin typeface="Cabin" pitchFamily="2" charset="77"/>
              </a:rPr>
              <a:t> </a:t>
            </a:r>
            <a:r>
              <a:rPr lang="en-GB" sz="1400" b="1" err="1">
                <a:effectLst/>
                <a:latin typeface="Cabin" pitchFamily="2" charset="77"/>
              </a:rPr>
              <a:t>eosamus</a:t>
            </a:r>
            <a:r>
              <a:rPr lang="en-GB" sz="1400" b="1">
                <a:effectLst/>
                <a:latin typeface="Cabin" pitchFamily="2" charset="77"/>
              </a:rPr>
              <a:t> et, sit es </a:t>
            </a:r>
            <a:r>
              <a:rPr lang="en-GB" sz="1400" b="1" err="1">
                <a:effectLst/>
                <a:latin typeface="Cabin" pitchFamily="2" charset="77"/>
              </a:rPr>
              <a:t>quam</a:t>
            </a:r>
            <a:r>
              <a:rPr lang="en-GB" sz="1400" b="1">
                <a:effectLst/>
                <a:latin typeface="Cabin" pitchFamily="2" charset="77"/>
              </a:rPr>
              <a:t> </a:t>
            </a:r>
            <a:r>
              <a:rPr lang="en-GB" sz="1400" b="1" err="1">
                <a:effectLst/>
                <a:latin typeface="Cabin" pitchFamily="2" charset="77"/>
              </a:rPr>
              <a:t>eum</a:t>
            </a:r>
            <a:r>
              <a:rPr lang="en-GB" sz="1400" b="1">
                <a:effectLst/>
                <a:latin typeface="Cabin" pitchFamily="2" charset="77"/>
              </a:rPr>
              <a:t> </a:t>
            </a:r>
            <a:r>
              <a:rPr lang="en-GB" sz="1400" b="1" err="1">
                <a:effectLst/>
                <a:latin typeface="Cabin" pitchFamily="2" charset="77"/>
              </a:rPr>
              <a:t>aut</a:t>
            </a:r>
            <a:r>
              <a:rPr lang="en-GB" sz="1400" b="1">
                <a:effectLst/>
                <a:latin typeface="Cabin" pitchFamily="2" charset="77"/>
              </a:rPr>
              <a:t> </a:t>
            </a:r>
            <a:r>
              <a:rPr lang="en-GB" sz="1400" b="1" err="1">
                <a:effectLst/>
                <a:latin typeface="Cabin" pitchFamily="2" charset="77"/>
              </a:rPr>
              <a:t>fuga</a:t>
            </a:r>
            <a:r>
              <a:rPr lang="en-GB" sz="1400" b="1">
                <a:effectLst/>
                <a:latin typeface="Cabin" pitchFamily="2" charset="77"/>
              </a:rPr>
              <a:t>. Am </a:t>
            </a:r>
            <a:r>
              <a:rPr lang="en-GB" sz="1400" b="1" err="1">
                <a:effectLst/>
                <a:latin typeface="Cabin" pitchFamily="2" charset="77"/>
              </a:rPr>
              <a:t>voluptam</a:t>
            </a:r>
            <a:r>
              <a:rPr lang="en-GB" sz="1400" b="1">
                <a:effectLst/>
                <a:latin typeface="Cabin" pitchFamily="2" charset="77"/>
              </a:rPr>
              <a:t> </a:t>
            </a:r>
            <a:r>
              <a:rPr lang="en-GB" sz="1400" b="1" err="1">
                <a:effectLst/>
                <a:latin typeface="Cabin" pitchFamily="2" charset="77"/>
              </a:rPr>
              <a:t>harcillorem</a:t>
            </a:r>
            <a:r>
              <a:rPr lang="en-GB" sz="1400" b="1">
                <a:effectLst/>
                <a:latin typeface="Cabin" pitchFamily="2" charset="77"/>
              </a:rPr>
              <a:t> </a:t>
            </a:r>
            <a:r>
              <a:rPr lang="en-GB" sz="1400" b="1" err="1">
                <a:effectLst/>
                <a:latin typeface="Cabin" pitchFamily="2" charset="77"/>
              </a:rPr>
              <a:t>quia</a:t>
            </a:r>
            <a:r>
              <a:rPr lang="en-GB" sz="1400" b="1">
                <a:effectLst/>
                <a:latin typeface="Cabin" pitchFamily="2" charset="77"/>
              </a:rPr>
              <a:t> vit </a:t>
            </a:r>
            <a:r>
              <a:rPr lang="en-GB" sz="1400" b="1" err="1">
                <a:effectLst/>
                <a:latin typeface="Cabin" pitchFamily="2" charset="77"/>
              </a:rPr>
              <a:t>optatat</a:t>
            </a:r>
            <a:r>
              <a:rPr lang="en-GB" sz="1400" b="1">
                <a:effectLst/>
                <a:latin typeface="Cabin" pitchFamily="2" charset="77"/>
              </a:rPr>
              <a:t> </a:t>
            </a:r>
            <a:r>
              <a:rPr lang="en-GB" sz="1400" b="1" err="1">
                <a:effectLst/>
                <a:latin typeface="Cabin" pitchFamily="2" charset="77"/>
              </a:rPr>
              <a:t>emperrum</a:t>
            </a:r>
            <a:r>
              <a:rPr lang="en-GB" sz="1400" b="1">
                <a:effectLst/>
                <a:latin typeface="Cabin" pitchFamily="2" charset="77"/>
              </a:rPr>
              <a:t> </a:t>
            </a:r>
            <a:r>
              <a:rPr lang="en-GB" sz="1400" b="1" err="1">
                <a:effectLst/>
                <a:latin typeface="Cabin" pitchFamily="2" charset="77"/>
              </a:rPr>
              <a:t>saperis</a:t>
            </a:r>
            <a:r>
              <a:rPr lang="en-GB" sz="1400" b="1">
                <a:effectLst/>
                <a:latin typeface="Cabin" pitchFamily="2" charset="77"/>
              </a:rPr>
              <a:t> </a:t>
            </a:r>
            <a:r>
              <a:rPr lang="en-GB" sz="1400" b="1" err="1">
                <a:effectLst/>
                <a:latin typeface="Cabin" pitchFamily="2" charset="77"/>
              </a:rPr>
              <a:t>suntior</a:t>
            </a:r>
            <a:r>
              <a:rPr lang="en-GB" sz="1400" b="1">
                <a:effectLst/>
                <a:latin typeface="Cabin" pitchFamily="2" charset="77"/>
              </a:rPr>
              <a:t> </a:t>
            </a:r>
            <a:r>
              <a:rPr lang="en-GB" sz="1400" b="1" err="1">
                <a:effectLst/>
                <a:latin typeface="Cabin" pitchFamily="2" charset="77"/>
              </a:rPr>
              <a:t>ectaqui</a:t>
            </a:r>
            <a:r>
              <a:rPr lang="en-GB" sz="1400" b="1">
                <a:effectLst/>
                <a:latin typeface="Cabin" pitchFamily="2" charset="77"/>
              </a:rPr>
              <a:t> co.</a:t>
            </a:r>
            <a:br>
              <a:rPr lang="en-GB" sz="1400">
                <a:effectLst/>
                <a:latin typeface="Cabin" pitchFamily="2" charset="77"/>
              </a:rPr>
            </a:br>
            <a:br>
              <a:rPr lang="en-GB" sz="1400">
                <a:effectLst/>
                <a:latin typeface="Cabin" pitchFamily="2" charset="77"/>
              </a:rPr>
            </a:br>
            <a:r>
              <a:rPr lang="en-GB" sz="1400">
                <a:effectLst/>
                <a:latin typeface="Cabin" pitchFamily="2" charset="77"/>
              </a:rPr>
              <a:t>Ut </a:t>
            </a:r>
            <a:r>
              <a:rPr lang="en-GB" sz="1400" err="1">
                <a:effectLst/>
                <a:latin typeface="Cabin" pitchFamily="2" charset="77"/>
              </a:rPr>
              <a:t>volupturenia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enitatiunt</a:t>
            </a:r>
            <a:r>
              <a:rPr lang="en-GB" sz="1400">
                <a:effectLst/>
                <a:latin typeface="Cabin" pitchFamily="2" charset="77"/>
              </a:rPr>
              <a:t>, </a:t>
            </a:r>
            <a:r>
              <a:rPr lang="en-GB" sz="1400" err="1">
                <a:effectLst/>
                <a:latin typeface="Cabin" pitchFamily="2" charset="77"/>
              </a:rPr>
              <a:t>quature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peritatis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el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iliquam</a:t>
            </a:r>
            <a:r>
              <a:rPr lang="en-GB" sz="1400">
                <a:effectLst/>
                <a:latin typeface="Cabin" pitchFamily="2" charset="77"/>
              </a:rPr>
              <a:t>, </a:t>
            </a:r>
            <a:r>
              <a:rPr lang="en-GB" sz="1400" err="1">
                <a:effectLst/>
                <a:latin typeface="Cabin" pitchFamily="2" charset="77"/>
              </a:rPr>
              <a:t>utasi</a:t>
            </a:r>
            <a:r>
              <a:rPr lang="en-GB" sz="1400">
                <a:effectLst/>
                <a:latin typeface="Cabin" pitchFamily="2" charset="77"/>
              </a:rPr>
              <a:t> nonet fugit et </a:t>
            </a:r>
            <a:r>
              <a:rPr lang="en-GB" sz="1400" err="1">
                <a:effectLst/>
                <a:latin typeface="Cabin" pitchFamily="2" charset="77"/>
              </a:rPr>
              <a:t>velluptatia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vendiatium</a:t>
            </a:r>
            <a:r>
              <a:rPr lang="en-GB" sz="1400">
                <a:effectLst/>
                <a:latin typeface="Cabin" pitchFamily="2" charset="77"/>
              </a:rPr>
              <a:t> net </a:t>
            </a:r>
            <a:r>
              <a:rPr lang="en-GB" sz="1400" err="1">
                <a:effectLst/>
                <a:latin typeface="Cabin" pitchFamily="2" charset="77"/>
              </a:rPr>
              <a:t>voluptae</a:t>
            </a:r>
            <a:r>
              <a:rPr lang="en-GB" sz="1400">
                <a:effectLst/>
                <a:latin typeface="Cabin" pitchFamily="2" charset="77"/>
              </a:rPr>
              <a:t>. Ga. Ta nonet </a:t>
            </a:r>
            <a:r>
              <a:rPr lang="en-GB" sz="1400" err="1">
                <a:effectLst/>
                <a:latin typeface="Cabin" pitchFamily="2" charset="77"/>
              </a:rPr>
              <a:t>facipsume</a:t>
            </a:r>
            <a:r>
              <a:rPr lang="en-GB" sz="1400">
                <a:effectLst/>
                <a:latin typeface="Cabin" pitchFamily="2" charset="77"/>
              </a:rPr>
              <a:t> sus au </a:t>
            </a:r>
            <a:r>
              <a:rPr lang="en-GB" sz="1400" err="1">
                <a:effectLst/>
                <a:latin typeface="Cabin" pitchFamily="2" charset="77"/>
              </a:rPr>
              <a:t>enitatiunt</a:t>
            </a:r>
            <a:r>
              <a:rPr lang="en-GB" sz="1400">
                <a:effectLst/>
                <a:latin typeface="Cabin" pitchFamily="2" charset="77"/>
              </a:rPr>
              <a:t>, </a:t>
            </a:r>
            <a:r>
              <a:rPr lang="en-GB" sz="1400" err="1">
                <a:effectLst/>
                <a:latin typeface="Cabin" pitchFamily="2" charset="77"/>
              </a:rPr>
              <a:t>quature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peritatis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el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iliquam</a:t>
            </a:r>
            <a:r>
              <a:rPr lang="en-GB" sz="1400">
                <a:effectLst/>
                <a:latin typeface="Cabin" pitchFamily="2" charset="77"/>
              </a:rPr>
              <a:t>, </a:t>
            </a:r>
            <a:r>
              <a:rPr lang="en-GB" sz="1400" err="1">
                <a:effectLst/>
                <a:latin typeface="Cabin" pitchFamily="2" charset="77"/>
              </a:rPr>
              <a:t>utasi</a:t>
            </a:r>
            <a:r>
              <a:rPr lang="en-GB" sz="1400">
                <a:effectLst/>
                <a:latin typeface="Cabin" pitchFamily="2" charset="77"/>
              </a:rPr>
              <a:t> nonet fugit et </a:t>
            </a:r>
            <a:r>
              <a:rPr lang="en-GB" sz="1400" err="1">
                <a:effectLst/>
                <a:latin typeface="Cabin" pitchFamily="2" charset="77"/>
              </a:rPr>
              <a:t>velluptatia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vendiatium</a:t>
            </a:r>
            <a:r>
              <a:rPr lang="en-GB" sz="1400">
                <a:effectLst/>
                <a:latin typeface="Cabin" pitchFamily="2" charset="77"/>
              </a:rPr>
              <a:t> net </a:t>
            </a:r>
            <a:r>
              <a:rPr lang="en-GB" sz="1400" err="1">
                <a:effectLst/>
                <a:latin typeface="Cabin" pitchFamily="2" charset="77"/>
              </a:rPr>
              <a:t>voluptae</a:t>
            </a:r>
            <a:r>
              <a:rPr lang="en-GB" sz="1400">
                <a:effectLst/>
                <a:latin typeface="Cabin" pitchFamily="2" charset="77"/>
              </a:rPr>
              <a:t>. Lis </a:t>
            </a:r>
            <a:r>
              <a:rPr lang="en-GB" sz="1400" err="1">
                <a:effectLst/>
                <a:latin typeface="Cabin" pitchFamily="2" charset="77"/>
              </a:rPr>
              <a:t>exerspis</a:t>
            </a:r>
            <a:r>
              <a:rPr lang="en-GB" sz="1400">
                <a:effectLst/>
                <a:latin typeface="Cabin" pitchFamily="2" charset="77"/>
              </a:rPr>
              <a:t> qui omni </a:t>
            </a:r>
            <a:r>
              <a:rPr lang="en-GB" sz="1400" err="1">
                <a:effectLst/>
                <a:latin typeface="Cabin" pitchFamily="2" charset="77"/>
              </a:rPr>
              <a:t>sandit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quidel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eaque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porep.Catqui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officie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niminverem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aut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dites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maximi</a:t>
            </a:r>
            <a:r>
              <a:rPr lang="en-GB" sz="1400">
                <a:effectLst/>
                <a:latin typeface="Cabin" pitchFamily="2" charset="77"/>
              </a:rPr>
              <a:t>, </a:t>
            </a:r>
            <a:r>
              <a:rPr lang="en-GB" sz="1400" err="1">
                <a:effectLst/>
                <a:latin typeface="Cabin" pitchFamily="2" charset="77"/>
              </a:rPr>
              <a:t>ut</a:t>
            </a:r>
            <a:r>
              <a:rPr lang="en-GB" sz="1400">
                <a:effectLst/>
                <a:latin typeface="Cabin" pitchFamily="2" charset="77"/>
              </a:rPr>
              <a:t> mod </a:t>
            </a:r>
            <a:r>
              <a:rPr lang="en-GB" sz="1400" err="1">
                <a:effectLst/>
                <a:latin typeface="Cabin" pitchFamily="2" charset="77"/>
              </a:rPr>
              <a:t>est</a:t>
            </a:r>
            <a:r>
              <a:rPr lang="en-GB" sz="1400">
                <a:effectLst/>
                <a:latin typeface="Cabin" pitchFamily="2" charset="77"/>
              </a:rPr>
              <a:t>, culpa </a:t>
            </a:r>
            <a:r>
              <a:rPr lang="en-GB" sz="1400" err="1">
                <a:effectLst/>
                <a:latin typeface="Cabin" pitchFamily="2" charset="77"/>
              </a:rPr>
              <a:t>debitatum</a:t>
            </a:r>
            <a:r>
              <a:rPr lang="en-GB" sz="1400">
                <a:effectLst/>
                <a:latin typeface="Cabin" pitchFamily="2" charset="77"/>
              </a:rPr>
              <a:t>.</a:t>
            </a:r>
            <a:endParaRPr lang="en-NL" sz="1400">
              <a:latin typeface="Cabi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82717998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met tekst en 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4947E1B5-7F7D-B7E5-0E3B-F58C45A66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" y="-14898"/>
            <a:ext cx="5507583" cy="393792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715C7B6-100A-061F-F669-1C0A502E2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42143" y="6332149"/>
            <a:ext cx="304800" cy="266700"/>
          </a:xfrm>
          <a:prstGeom prst="rect">
            <a:avLst/>
          </a:prstGeom>
        </p:spPr>
      </p:pic>
      <p:sp>
        <p:nvSpPr>
          <p:cNvPr id="17" name="Google Shape;11;gcccbedd693_0_21">
            <a:extLst>
              <a:ext uri="{FF2B5EF4-FFF2-40B4-BE49-F238E27FC236}">
                <a16:creationId xmlns:a16="http://schemas.microsoft.com/office/drawing/2014/main" id="{5AC7C426-C027-0971-2F23-E1A351B55D7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59125" y="767751"/>
            <a:ext cx="4606505" cy="20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bin"/>
              <a:buNone/>
              <a:defRPr sz="2800" b="1" i="0" u="none" strike="noStrike" cap="none">
                <a:solidFill>
                  <a:schemeClr val="tx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Cabin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 sz="2800"/>
              <a:t>Titel</a:t>
            </a:r>
            <a:endParaRPr/>
          </a:p>
        </p:txBody>
      </p:sp>
      <p:sp>
        <p:nvSpPr>
          <p:cNvPr id="4" name="Google Shape;28;gcccbedd693_0_38">
            <a:extLst>
              <a:ext uri="{FF2B5EF4-FFF2-40B4-BE49-F238E27FC236}">
                <a16:creationId xmlns:a16="http://schemas.microsoft.com/office/drawing/2014/main" id="{A4484184-07A2-1091-D20C-9CF2BFC9F378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5978794" y="767751"/>
            <a:ext cx="5733477" cy="63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2500"/>
              <a:buFont typeface="Cabin"/>
              <a:buNone/>
              <a:defRPr sz="1800" b="0" i="0" u="none" strike="noStrike" cap="none">
                <a:solidFill>
                  <a:schemeClr val="tx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/>
              <a:t>Klikken om de ondertitelstijl van het model te bewerken</a:t>
            </a:r>
            <a:endParaRPr/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ECCEC811-12AB-8701-E110-6E7FC669F63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2772" y="2820806"/>
            <a:ext cx="3770496" cy="37704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Trebuchet MS" panose="020B0703020202090204" pitchFamily="34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3" name="Google Shape;19;gcccbedd693_0_27">
            <a:extLst>
              <a:ext uri="{FF2B5EF4-FFF2-40B4-BE49-F238E27FC236}">
                <a16:creationId xmlns:a16="http://schemas.microsoft.com/office/drawing/2014/main" id="{B25A46B9-39A3-E35D-17DC-ED637345F3A8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5793476" y="1620735"/>
            <a:ext cx="5918795" cy="4469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77796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Tx/>
              <a:buNone/>
              <a:defRPr sz="1800" b="0" i="0" u="none" strike="noStrike" cap="none">
                <a:solidFill>
                  <a:schemeClr val="tx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Cabin"/>
              </a:defRPr>
            </a:lvl1pPr>
            <a:lvl2pPr marL="622284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●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○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1" marR="0" lvl="5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●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○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GB" sz="1400" b="1" err="1">
                <a:effectLst/>
                <a:latin typeface="Cabin" pitchFamily="2" charset="77"/>
              </a:rPr>
              <a:t>Catqui</a:t>
            </a:r>
            <a:r>
              <a:rPr lang="en-GB" sz="1400" b="1">
                <a:effectLst/>
                <a:latin typeface="Cabin" pitchFamily="2" charset="77"/>
              </a:rPr>
              <a:t> </a:t>
            </a:r>
            <a:r>
              <a:rPr lang="en-GB" sz="1400" b="1" err="1">
                <a:effectLst/>
                <a:latin typeface="Cabin" pitchFamily="2" charset="77"/>
              </a:rPr>
              <a:t>officie</a:t>
            </a:r>
            <a:r>
              <a:rPr lang="en-GB" sz="1400" b="1">
                <a:effectLst/>
                <a:latin typeface="Cabin" pitchFamily="2" charset="77"/>
              </a:rPr>
              <a:t> </a:t>
            </a:r>
            <a:r>
              <a:rPr lang="en-GB" sz="1400" b="1" err="1">
                <a:effectLst/>
                <a:latin typeface="Cabin" pitchFamily="2" charset="77"/>
              </a:rPr>
              <a:t>niminverem</a:t>
            </a:r>
            <a:r>
              <a:rPr lang="en-GB" sz="1400" b="1">
                <a:effectLst/>
                <a:latin typeface="Cabin" pitchFamily="2" charset="77"/>
              </a:rPr>
              <a:t> </a:t>
            </a:r>
            <a:r>
              <a:rPr lang="en-GB" sz="1400" b="1" err="1">
                <a:effectLst/>
                <a:latin typeface="Cabin" pitchFamily="2" charset="77"/>
              </a:rPr>
              <a:t>aut</a:t>
            </a:r>
            <a:r>
              <a:rPr lang="en-GB" sz="1400" b="1">
                <a:effectLst/>
                <a:latin typeface="Cabin" pitchFamily="2" charset="77"/>
              </a:rPr>
              <a:t> </a:t>
            </a:r>
            <a:r>
              <a:rPr lang="en-GB" sz="1400" b="1" err="1">
                <a:effectLst/>
                <a:latin typeface="Cabin" pitchFamily="2" charset="77"/>
              </a:rPr>
              <a:t>dites</a:t>
            </a:r>
            <a:r>
              <a:rPr lang="en-GB" sz="1400" b="1">
                <a:effectLst/>
                <a:latin typeface="Cabin" pitchFamily="2" charset="77"/>
              </a:rPr>
              <a:t> </a:t>
            </a:r>
            <a:r>
              <a:rPr lang="en-GB" sz="1400" b="1" err="1">
                <a:effectLst/>
                <a:latin typeface="Cabin" pitchFamily="2" charset="77"/>
              </a:rPr>
              <a:t>maximi</a:t>
            </a:r>
            <a:r>
              <a:rPr lang="en-GB" sz="1400" b="1">
                <a:effectLst/>
                <a:latin typeface="Cabin" pitchFamily="2" charset="77"/>
              </a:rPr>
              <a:t>, </a:t>
            </a:r>
            <a:r>
              <a:rPr lang="en-GB" sz="1400" b="1" err="1">
                <a:effectLst/>
                <a:latin typeface="Cabin" pitchFamily="2" charset="77"/>
              </a:rPr>
              <a:t>ut</a:t>
            </a:r>
            <a:r>
              <a:rPr lang="en-GB" sz="1400" b="1">
                <a:effectLst/>
                <a:latin typeface="Cabin" pitchFamily="2" charset="77"/>
              </a:rPr>
              <a:t> mod </a:t>
            </a:r>
            <a:r>
              <a:rPr lang="en-GB" sz="1400" b="1" err="1">
                <a:effectLst/>
                <a:latin typeface="Cabin" pitchFamily="2" charset="77"/>
              </a:rPr>
              <a:t>est</a:t>
            </a:r>
            <a:r>
              <a:rPr lang="en-GB" sz="1400" b="1">
                <a:effectLst/>
                <a:latin typeface="Cabin" pitchFamily="2" charset="77"/>
              </a:rPr>
              <a:t>, culpa </a:t>
            </a:r>
            <a:r>
              <a:rPr lang="en-GB" sz="1400" b="1" err="1">
                <a:effectLst/>
                <a:latin typeface="Cabin" pitchFamily="2" charset="77"/>
              </a:rPr>
              <a:t>debitatum</a:t>
            </a:r>
            <a:r>
              <a:rPr lang="en-GB" sz="1400" b="1">
                <a:effectLst/>
                <a:latin typeface="Cabin" pitchFamily="2" charset="77"/>
              </a:rPr>
              <a:t> </a:t>
            </a:r>
            <a:r>
              <a:rPr lang="en-GB" sz="1400" b="1" err="1">
                <a:effectLst/>
                <a:latin typeface="Cabin" pitchFamily="2" charset="77"/>
              </a:rPr>
              <a:t>voluptatur</a:t>
            </a:r>
            <a:r>
              <a:rPr lang="en-GB" sz="1400" b="1">
                <a:effectLst/>
                <a:latin typeface="Cabin" pitchFamily="2" charset="77"/>
              </a:rPr>
              <a:t> </a:t>
            </a:r>
            <a:r>
              <a:rPr lang="en-GB" sz="1400" b="1" err="1">
                <a:effectLst/>
                <a:latin typeface="Cabin" pitchFamily="2" charset="77"/>
              </a:rPr>
              <a:t>mos</a:t>
            </a:r>
            <a:r>
              <a:rPr lang="en-GB" sz="1400" b="1">
                <a:effectLst/>
                <a:latin typeface="Cabin" pitchFamily="2" charset="77"/>
              </a:rPr>
              <a:t> </a:t>
            </a:r>
            <a:r>
              <a:rPr lang="en-GB" sz="1400" b="1" err="1">
                <a:effectLst/>
                <a:latin typeface="Cabin" pitchFamily="2" charset="77"/>
              </a:rPr>
              <a:t>eosamus</a:t>
            </a:r>
            <a:r>
              <a:rPr lang="en-GB" sz="1400" b="1">
                <a:effectLst/>
                <a:latin typeface="Cabin" pitchFamily="2" charset="77"/>
              </a:rPr>
              <a:t> et, sit es </a:t>
            </a:r>
            <a:r>
              <a:rPr lang="en-GB" sz="1400" b="1" err="1">
                <a:effectLst/>
                <a:latin typeface="Cabin" pitchFamily="2" charset="77"/>
              </a:rPr>
              <a:t>quam</a:t>
            </a:r>
            <a:r>
              <a:rPr lang="en-GB" sz="1400" b="1">
                <a:effectLst/>
                <a:latin typeface="Cabin" pitchFamily="2" charset="77"/>
              </a:rPr>
              <a:t> </a:t>
            </a:r>
            <a:r>
              <a:rPr lang="en-GB" sz="1400" b="1" err="1">
                <a:effectLst/>
                <a:latin typeface="Cabin" pitchFamily="2" charset="77"/>
              </a:rPr>
              <a:t>eum</a:t>
            </a:r>
            <a:r>
              <a:rPr lang="en-GB" sz="1400" b="1">
                <a:effectLst/>
                <a:latin typeface="Cabin" pitchFamily="2" charset="77"/>
              </a:rPr>
              <a:t> </a:t>
            </a:r>
            <a:r>
              <a:rPr lang="en-GB" sz="1400" b="1" err="1">
                <a:effectLst/>
                <a:latin typeface="Cabin" pitchFamily="2" charset="77"/>
              </a:rPr>
              <a:t>aut</a:t>
            </a:r>
            <a:r>
              <a:rPr lang="en-GB" sz="1400" b="1">
                <a:effectLst/>
                <a:latin typeface="Cabin" pitchFamily="2" charset="77"/>
              </a:rPr>
              <a:t> </a:t>
            </a:r>
            <a:r>
              <a:rPr lang="en-GB" sz="1400" b="1" err="1">
                <a:effectLst/>
                <a:latin typeface="Cabin" pitchFamily="2" charset="77"/>
              </a:rPr>
              <a:t>fuga</a:t>
            </a:r>
            <a:r>
              <a:rPr lang="en-GB" sz="1400" b="1">
                <a:effectLst/>
                <a:latin typeface="Cabin" pitchFamily="2" charset="77"/>
              </a:rPr>
              <a:t>. Am </a:t>
            </a:r>
            <a:r>
              <a:rPr lang="en-GB" sz="1400" b="1" err="1">
                <a:effectLst/>
                <a:latin typeface="Cabin" pitchFamily="2" charset="77"/>
              </a:rPr>
              <a:t>voluptam</a:t>
            </a:r>
            <a:r>
              <a:rPr lang="en-GB" sz="1400" b="1">
                <a:effectLst/>
                <a:latin typeface="Cabin" pitchFamily="2" charset="77"/>
              </a:rPr>
              <a:t> </a:t>
            </a:r>
            <a:r>
              <a:rPr lang="en-GB" sz="1400" b="1" err="1">
                <a:effectLst/>
                <a:latin typeface="Cabin" pitchFamily="2" charset="77"/>
              </a:rPr>
              <a:t>harcillorem</a:t>
            </a:r>
            <a:r>
              <a:rPr lang="en-GB" sz="1400" b="1">
                <a:effectLst/>
                <a:latin typeface="Cabin" pitchFamily="2" charset="77"/>
              </a:rPr>
              <a:t> </a:t>
            </a:r>
            <a:r>
              <a:rPr lang="en-GB" sz="1400" b="1" err="1">
                <a:effectLst/>
                <a:latin typeface="Cabin" pitchFamily="2" charset="77"/>
              </a:rPr>
              <a:t>quia</a:t>
            </a:r>
            <a:r>
              <a:rPr lang="en-GB" sz="1400" b="1">
                <a:effectLst/>
                <a:latin typeface="Cabin" pitchFamily="2" charset="77"/>
              </a:rPr>
              <a:t> vit </a:t>
            </a:r>
            <a:r>
              <a:rPr lang="en-GB" sz="1400" b="1" err="1">
                <a:effectLst/>
                <a:latin typeface="Cabin" pitchFamily="2" charset="77"/>
              </a:rPr>
              <a:t>optatat</a:t>
            </a:r>
            <a:r>
              <a:rPr lang="en-GB" sz="1400" b="1">
                <a:effectLst/>
                <a:latin typeface="Cabin" pitchFamily="2" charset="77"/>
              </a:rPr>
              <a:t> </a:t>
            </a:r>
            <a:r>
              <a:rPr lang="en-GB" sz="1400" b="1" err="1">
                <a:effectLst/>
                <a:latin typeface="Cabin" pitchFamily="2" charset="77"/>
              </a:rPr>
              <a:t>emperrum</a:t>
            </a:r>
            <a:r>
              <a:rPr lang="en-GB" sz="1400" b="1">
                <a:effectLst/>
                <a:latin typeface="Cabin" pitchFamily="2" charset="77"/>
              </a:rPr>
              <a:t> </a:t>
            </a:r>
            <a:r>
              <a:rPr lang="en-GB" sz="1400" b="1" err="1">
                <a:effectLst/>
                <a:latin typeface="Cabin" pitchFamily="2" charset="77"/>
              </a:rPr>
              <a:t>saperis</a:t>
            </a:r>
            <a:r>
              <a:rPr lang="en-GB" sz="1400" b="1">
                <a:effectLst/>
                <a:latin typeface="Cabin" pitchFamily="2" charset="77"/>
              </a:rPr>
              <a:t> </a:t>
            </a:r>
            <a:r>
              <a:rPr lang="en-GB" sz="1400" b="1" err="1">
                <a:effectLst/>
                <a:latin typeface="Cabin" pitchFamily="2" charset="77"/>
              </a:rPr>
              <a:t>suntior</a:t>
            </a:r>
            <a:r>
              <a:rPr lang="en-GB" sz="1400" b="1">
                <a:effectLst/>
                <a:latin typeface="Cabin" pitchFamily="2" charset="77"/>
              </a:rPr>
              <a:t> </a:t>
            </a:r>
            <a:r>
              <a:rPr lang="en-GB" sz="1400" b="1" err="1">
                <a:effectLst/>
                <a:latin typeface="Cabin" pitchFamily="2" charset="77"/>
              </a:rPr>
              <a:t>ectaqui</a:t>
            </a:r>
            <a:r>
              <a:rPr lang="en-GB" sz="1400" b="1">
                <a:effectLst/>
                <a:latin typeface="Cabin" pitchFamily="2" charset="77"/>
              </a:rPr>
              <a:t> co.</a:t>
            </a:r>
            <a:br>
              <a:rPr lang="en-GB" sz="1400">
                <a:effectLst/>
                <a:latin typeface="Cabin" pitchFamily="2" charset="77"/>
              </a:rPr>
            </a:br>
            <a:br>
              <a:rPr lang="en-GB" sz="1400">
                <a:effectLst/>
                <a:latin typeface="Cabin" pitchFamily="2" charset="77"/>
              </a:rPr>
            </a:br>
            <a:r>
              <a:rPr lang="en-GB" sz="1400">
                <a:effectLst/>
                <a:latin typeface="Cabin" pitchFamily="2" charset="77"/>
              </a:rPr>
              <a:t>Ut </a:t>
            </a:r>
            <a:r>
              <a:rPr lang="en-GB" sz="1400" err="1">
                <a:effectLst/>
                <a:latin typeface="Cabin" pitchFamily="2" charset="77"/>
              </a:rPr>
              <a:t>volupturenia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enitatiunt</a:t>
            </a:r>
            <a:r>
              <a:rPr lang="en-GB" sz="1400">
                <a:effectLst/>
                <a:latin typeface="Cabin" pitchFamily="2" charset="77"/>
              </a:rPr>
              <a:t>, </a:t>
            </a:r>
            <a:r>
              <a:rPr lang="en-GB" sz="1400" err="1">
                <a:effectLst/>
                <a:latin typeface="Cabin" pitchFamily="2" charset="77"/>
              </a:rPr>
              <a:t>quature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peritatis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el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iliquam</a:t>
            </a:r>
            <a:r>
              <a:rPr lang="en-GB" sz="1400">
                <a:effectLst/>
                <a:latin typeface="Cabin" pitchFamily="2" charset="77"/>
              </a:rPr>
              <a:t>, </a:t>
            </a:r>
            <a:r>
              <a:rPr lang="en-GB" sz="1400" err="1">
                <a:effectLst/>
                <a:latin typeface="Cabin" pitchFamily="2" charset="77"/>
              </a:rPr>
              <a:t>utasi</a:t>
            </a:r>
            <a:r>
              <a:rPr lang="en-GB" sz="1400">
                <a:effectLst/>
                <a:latin typeface="Cabin" pitchFamily="2" charset="77"/>
              </a:rPr>
              <a:t> nonet fugit et </a:t>
            </a:r>
            <a:r>
              <a:rPr lang="en-GB" sz="1400" err="1">
                <a:effectLst/>
                <a:latin typeface="Cabin" pitchFamily="2" charset="77"/>
              </a:rPr>
              <a:t>velluptatia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vendiatium</a:t>
            </a:r>
            <a:r>
              <a:rPr lang="en-GB" sz="1400">
                <a:effectLst/>
                <a:latin typeface="Cabin" pitchFamily="2" charset="77"/>
              </a:rPr>
              <a:t> net </a:t>
            </a:r>
            <a:r>
              <a:rPr lang="en-GB" sz="1400" err="1">
                <a:effectLst/>
                <a:latin typeface="Cabin" pitchFamily="2" charset="77"/>
              </a:rPr>
              <a:t>voluptae</a:t>
            </a:r>
            <a:r>
              <a:rPr lang="en-GB" sz="1400">
                <a:effectLst/>
                <a:latin typeface="Cabin" pitchFamily="2" charset="77"/>
              </a:rPr>
              <a:t>. Ga. Ta nonet </a:t>
            </a:r>
            <a:r>
              <a:rPr lang="en-GB" sz="1400" err="1">
                <a:effectLst/>
                <a:latin typeface="Cabin" pitchFamily="2" charset="77"/>
              </a:rPr>
              <a:t>facipsume</a:t>
            </a:r>
            <a:r>
              <a:rPr lang="en-GB" sz="1400">
                <a:effectLst/>
                <a:latin typeface="Cabin" pitchFamily="2" charset="77"/>
              </a:rPr>
              <a:t> sus au </a:t>
            </a:r>
            <a:r>
              <a:rPr lang="en-GB" sz="1400" err="1">
                <a:effectLst/>
                <a:latin typeface="Cabin" pitchFamily="2" charset="77"/>
              </a:rPr>
              <a:t>enitatiunt</a:t>
            </a:r>
            <a:r>
              <a:rPr lang="en-GB" sz="1400">
                <a:effectLst/>
                <a:latin typeface="Cabin" pitchFamily="2" charset="77"/>
              </a:rPr>
              <a:t>, </a:t>
            </a:r>
            <a:r>
              <a:rPr lang="en-GB" sz="1400" err="1">
                <a:effectLst/>
                <a:latin typeface="Cabin" pitchFamily="2" charset="77"/>
              </a:rPr>
              <a:t>quature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peritatis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el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iliquam</a:t>
            </a:r>
            <a:r>
              <a:rPr lang="en-GB" sz="1400">
                <a:effectLst/>
                <a:latin typeface="Cabin" pitchFamily="2" charset="77"/>
              </a:rPr>
              <a:t>, </a:t>
            </a:r>
            <a:r>
              <a:rPr lang="en-GB" sz="1400" err="1">
                <a:effectLst/>
                <a:latin typeface="Cabin" pitchFamily="2" charset="77"/>
              </a:rPr>
              <a:t>utasi</a:t>
            </a:r>
            <a:r>
              <a:rPr lang="en-GB" sz="1400">
                <a:effectLst/>
                <a:latin typeface="Cabin" pitchFamily="2" charset="77"/>
              </a:rPr>
              <a:t> nonet fugit et </a:t>
            </a:r>
            <a:r>
              <a:rPr lang="en-GB" sz="1400" err="1">
                <a:effectLst/>
                <a:latin typeface="Cabin" pitchFamily="2" charset="77"/>
              </a:rPr>
              <a:t>velluptatia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vendiatium</a:t>
            </a:r>
            <a:r>
              <a:rPr lang="en-GB" sz="1400">
                <a:effectLst/>
                <a:latin typeface="Cabin" pitchFamily="2" charset="77"/>
              </a:rPr>
              <a:t> net </a:t>
            </a:r>
            <a:r>
              <a:rPr lang="en-GB" sz="1400" err="1">
                <a:effectLst/>
                <a:latin typeface="Cabin" pitchFamily="2" charset="77"/>
              </a:rPr>
              <a:t>voluptae</a:t>
            </a:r>
            <a:r>
              <a:rPr lang="en-GB" sz="1400">
                <a:effectLst/>
                <a:latin typeface="Cabin" pitchFamily="2" charset="77"/>
              </a:rPr>
              <a:t>. Lis </a:t>
            </a:r>
            <a:r>
              <a:rPr lang="en-GB" sz="1400" err="1">
                <a:effectLst/>
                <a:latin typeface="Cabin" pitchFamily="2" charset="77"/>
              </a:rPr>
              <a:t>exerspis</a:t>
            </a:r>
            <a:r>
              <a:rPr lang="en-GB" sz="1400">
                <a:effectLst/>
                <a:latin typeface="Cabin" pitchFamily="2" charset="77"/>
              </a:rPr>
              <a:t> qui omni </a:t>
            </a:r>
            <a:r>
              <a:rPr lang="en-GB" sz="1400" err="1">
                <a:effectLst/>
                <a:latin typeface="Cabin" pitchFamily="2" charset="77"/>
              </a:rPr>
              <a:t>sandit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quidel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eaque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porep.Catqui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officie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niminverem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aut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dites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maximi</a:t>
            </a:r>
            <a:r>
              <a:rPr lang="en-GB" sz="1400">
                <a:effectLst/>
                <a:latin typeface="Cabin" pitchFamily="2" charset="77"/>
              </a:rPr>
              <a:t>, </a:t>
            </a:r>
            <a:r>
              <a:rPr lang="en-GB" sz="1400" err="1">
                <a:effectLst/>
                <a:latin typeface="Cabin" pitchFamily="2" charset="77"/>
              </a:rPr>
              <a:t>ut</a:t>
            </a:r>
            <a:r>
              <a:rPr lang="en-GB" sz="1400">
                <a:effectLst/>
                <a:latin typeface="Cabin" pitchFamily="2" charset="77"/>
              </a:rPr>
              <a:t> mod </a:t>
            </a:r>
            <a:r>
              <a:rPr lang="en-GB" sz="1400" err="1">
                <a:effectLst/>
                <a:latin typeface="Cabin" pitchFamily="2" charset="77"/>
              </a:rPr>
              <a:t>est</a:t>
            </a:r>
            <a:r>
              <a:rPr lang="en-GB" sz="1400">
                <a:effectLst/>
                <a:latin typeface="Cabin" pitchFamily="2" charset="77"/>
              </a:rPr>
              <a:t>, culpa </a:t>
            </a:r>
            <a:r>
              <a:rPr lang="en-GB" sz="1400" err="1">
                <a:effectLst/>
                <a:latin typeface="Cabin" pitchFamily="2" charset="77"/>
              </a:rPr>
              <a:t>debitatum</a:t>
            </a:r>
            <a:r>
              <a:rPr lang="en-GB" sz="1400">
                <a:effectLst/>
                <a:latin typeface="Cabin" pitchFamily="2" charset="77"/>
              </a:rPr>
              <a:t>.</a:t>
            </a:r>
            <a:endParaRPr lang="en-NL" sz="1400">
              <a:latin typeface="Cabi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68943872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met tekst en grote 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ECCEC811-12AB-8701-E110-6E7FC669F63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26373" y="0"/>
            <a:ext cx="5365627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Trebuchet MS" panose="020B0703020202090204" pitchFamily="34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NL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715C7B6-100A-061F-F669-1C0A502E2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42143" y="6332149"/>
            <a:ext cx="304800" cy="266700"/>
          </a:xfrm>
          <a:prstGeom prst="rect">
            <a:avLst/>
          </a:prstGeom>
        </p:spPr>
      </p:pic>
      <p:sp>
        <p:nvSpPr>
          <p:cNvPr id="17" name="Google Shape;11;gcccbedd693_0_21">
            <a:extLst>
              <a:ext uri="{FF2B5EF4-FFF2-40B4-BE49-F238E27FC236}">
                <a16:creationId xmlns:a16="http://schemas.microsoft.com/office/drawing/2014/main" id="{5AC7C426-C027-0971-2F23-E1A351B55D7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59125" y="767751"/>
            <a:ext cx="4606505" cy="63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bin"/>
              <a:buNone/>
              <a:defRPr sz="2800" b="1" i="0" u="none" strike="noStrike" cap="none">
                <a:solidFill>
                  <a:schemeClr val="tx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Cabin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 sz="2800"/>
              <a:t>Titel</a:t>
            </a:r>
            <a:endParaRPr/>
          </a:p>
        </p:txBody>
      </p:sp>
      <p:sp>
        <p:nvSpPr>
          <p:cNvPr id="5" name="Google Shape;19;gcccbedd693_0_27">
            <a:extLst>
              <a:ext uri="{FF2B5EF4-FFF2-40B4-BE49-F238E27FC236}">
                <a16:creationId xmlns:a16="http://schemas.microsoft.com/office/drawing/2014/main" id="{E732D0A3-9103-9962-DA90-CE597DBA660B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580630" y="1540534"/>
            <a:ext cx="5918795" cy="4469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77796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Tx/>
              <a:buNone/>
              <a:defRPr sz="1800" b="0" i="0" u="none" strike="noStrike" cap="none">
                <a:solidFill>
                  <a:schemeClr val="tx1"/>
                </a:solidFill>
                <a:latin typeface="+mn-lt"/>
                <a:ea typeface="Trebuchet MS" panose="020B0703020202090204" pitchFamily="34" charset="0"/>
                <a:cs typeface="Trebuchet MS" panose="020B0703020202090204" pitchFamily="34" charset="0"/>
                <a:sym typeface="Cabin"/>
              </a:defRPr>
            </a:lvl1pPr>
            <a:lvl2pPr marL="622284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●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○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1" marR="0" lvl="5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●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○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7796" marR="0" lvl="0" indent="0" algn="l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Tx/>
              <a:buNone/>
              <a:tabLst/>
              <a:defRPr/>
            </a:pPr>
            <a:r>
              <a:rPr lang="en-GB" sz="1400">
                <a:effectLst/>
                <a:latin typeface="Cabin" pitchFamily="2" charset="77"/>
              </a:rPr>
              <a:t>Ut </a:t>
            </a:r>
            <a:r>
              <a:rPr lang="en-GB" sz="1400" err="1">
                <a:effectLst/>
                <a:latin typeface="Cabin" pitchFamily="2" charset="77"/>
              </a:rPr>
              <a:t>volupturenia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enitatiunt</a:t>
            </a:r>
            <a:r>
              <a:rPr lang="en-GB" sz="1400">
                <a:effectLst/>
                <a:latin typeface="Cabin" pitchFamily="2" charset="77"/>
              </a:rPr>
              <a:t>, </a:t>
            </a:r>
            <a:r>
              <a:rPr lang="en-GB" sz="1400" err="1">
                <a:effectLst/>
                <a:latin typeface="Cabin" pitchFamily="2" charset="77"/>
              </a:rPr>
              <a:t>quature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peritatis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el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iliquam</a:t>
            </a:r>
            <a:r>
              <a:rPr lang="en-GB" sz="1400">
                <a:effectLst/>
                <a:latin typeface="Cabin" pitchFamily="2" charset="77"/>
              </a:rPr>
              <a:t>, </a:t>
            </a:r>
            <a:r>
              <a:rPr lang="en-GB" sz="1400" err="1">
                <a:effectLst/>
                <a:latin typeface="Cabin" pitchFamily="2" charset="77"/>
              </a:rPr>
              <a:t>utasi</a:t>
            </a:r>
            <a:r>
              <a:rPr lang="en-GB" sz="1400">
                <a:effectLst/>
                <a:latin typeface="Cabin" pitchFamily="2" charset="77"/>
              </a:rPr>
              <a:t> nonet fugit et </a:t>
            </a:r>
            <a:r>
              <a:rPr lang="en-GB" sz="1400" err="1">
                <a:effectLst/>
                <a:latin typeface="Cabin" pitchFamily="2" charset="77"/>
              </a:rPr>
              <a:t>velluptatia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vendiatium</a:t>
            </a:r>
            <a:r>
              <a:rPr lang="en-GB" sz="1400">
                <a:effectLst/>
                <a:latin typeface="Cabin" pitchFamily="2" charset="77"/>
              </a:rPr>
              <a:t> net </a:t>
            </a:r>
            <a:r>
              <a:rPr lang="en-GB" sz="1400" err="1">
                <a:effectLst/>
                <a:latin typeface="Cabin" pitchFamily="2" charset="77"/>
              </a:rPr>
              <a:t>voluptae</a:t>
            </a:r>
            <a:r>
              <a:rPr lang="en-GB" sz="1400">
                <a:effectLst/>
                <a:latin typeface="Cabin" pitchFamily="2" charset="77"/>
              </a:rPr>
              <a:t>. Ga. Ta nonet </a:t>
            </a:r>
            <a:r>
              <a:rPr lang="en-GB" sz="1400" err="1">
                <a:effectLst/>
                <a:latin typeface="Cabin" pitchFamily="2" charset="77"/>
              </a:rPr>
              <a:t>facipsume</a:t>
            </a:r>
            <a:r>
              <a:rPr lang="en-GB" sz="1400">
                <a:effectLst/>
                <a:latin typeface="Cabin" pitchFamily="2" charset="77"/>
              </a:rPr>
              <a:t> sus au </a:t>
            </a:r>
            <a:r>
              <a:rPr lang="en-GB" sz="1400" err="1">
                <a:effectLst/>
                <a:latin typeface="Cabin" pitchFamily="2" charset="77"/>
              </a:rPr>
              <a:t>enitatiunt</a:t>
            </a:r>
            <a:r>
              <a:rPr lang="en-GB" sz="1400">
                <a:effectLst/>
                <a:latin typeface="Cabin" pitchFamily="2" charset="77"/>
              </a:rPr>
              <a:t>, </a:t>
            </a:r>
            <a:r>
              <a:rPr lang="en-GB" sz="1400" err="1">
                <a:effectLst/>
                <a:latin typeface="Cabin" pitchFamily="2" charset="77"/>
              </a:rPr>
              <a:t>quature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peritatis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el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iliquam</a:t>
            </a:r>
            <a:r>
              <a:rPr lang="en-GB" sz="1400">
                <a:effectLst/>
                <a:latin typeface="Cabin" pitchFamily="2" charset="77"/>
              </a:rPr>
              <a:t>, </a:t>
            </a:r>
            <a:r>
              <a:rPr lang="en-GB" sz="1400" err="1">
                <a:effectLst/>
                <a:latin typeface="Cabin" pitchFamily="2" charset="77"/>
              </a:rPr>
              <a:t>utasi</a:t>
            </a:r>
            <a:r>
              <a:rPr lang="en-GB" sz="1400">
                <a:effectLst/>
                <a:latin typeface="Cabin" pitchFamily="2" charset="77"/>
              </a:rPr>
              <a:t> nonet fugit et </a:t>
            </a:r>
            <a:r>
              <a:rPr lang="en-GB" sz="1400" err="1">
                <a:effectLst/>
                <a:latin typeface="Cabin" pitchFamily="2" charset="77"/>
              </a:rPr>
              <a:t>velluptatia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vendiatium</a:t>
            </a:r>
            <a:r>
              <a:rPr lang="en-GB" sz="1400">
                <a:effectLst/>
                <a:latin typeface="Cabin" pitchFamily="2" charset="77"/>
              </a:rPr>
              <a:t> net </a:t>
            </a:r>
            <a:r>
              <a:rPr lang="en-GB" sz="1400" err="1">
                <a:effectLst/>
                <a:latin typeface="Cabin" pitchFamily="2" charset="77"/>
              </a:rPr>
              <a:t>voluptae</a:t>
            </a:r>
            <a:r>
              <a:rPr lang="en-GB" sz="1400">
                <a:effectLst/>
                <a:latin typeface="Cabin" pitchFamily="2" charset="77"/>
              </a:rPr>
              <a:t>. Lis </a:t>
            </a:r>
            <a:r>
              <a:rPr lang="en-GB" sz="1400" err="1">
                <a:effectLst/>
                <a:latin typeface="Cabin" pitchFamily="2" charset="77"/>
              </a:rPr>
              <a:t>exerspis</a:t>
            </a:r>
            <a:r>
              <a:rPr lang="en-GB" sz="1400">
                <a:effectLst/>
                <a:latin typeface="Cabin" pitchFamily="2" charset="77"/>
              </a:rPr>
              <a:t> qui omni </a:t>
            </a:r>
            <a:r>
              <a:rPr lang="en-GB" sz="1400" err="1">
                <a:effectLst/>
                <a:latin typeface="Cabin" pitchFamily="2" charset="77"/>
              </a:rPr>
              <a:t>sandit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quidel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eaque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porep.Catqui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officie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niminverem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aut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dites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maximi</a:t>
            </a:r>
            <a:r>
              <a:rPr lang="en-GB" sz="1400">
                <a:effectLst/>
                <a:latin typeface="Cabin" pitchFamily="2" charset="77"/>
              </a:rPr>
              <a:t>, </a:t>
            </a:r>
            <a:r>
              <a:rPr lang="en-GB" sz="1400" err="1">
                <a:effectLst/>
                <a:latin typeface="Cabin" pitchFamily="2" charset="77"/>
              </a:rPr>
              <a:t>ut</a:t>
            </a:r>
            <a:r>
              <a:rPr lang="en-GB" sz="1400">
                <a:effectLst/>
                <a:latin typeface="Cabin" pitchFamily="2" charset="77"/>
              </a:rPr>
              <a:t> mod </a:t>
            </a:r>
            <a:r>
              <a:rPr lang="en-GB" sz="1400" err="1">
                <a:effectLst/>
                <a:latin typeface="Cabin" pitchFamily="2" charset="77"/>
              </a:rPr>
              <a:t>est</a:t>
            </a:r>
            <a:r>
              <a:rPr lang="en-GB" sz="1400">
                <a:effectLst/>
                <a:latin typeface="Cabin" pitchFamily="2" charset="77"/>
              </a:rPr>
              <a:t>, culpa </a:t>
            </a:r>
            <a:r>
              <a:rPr lang="en-GB" sz="1400" err="1">
                <a:effectLst/>
                <a:latin typeface="Cabin" pitchFamily="2" charset="77"/>
              </a:rPr>
              <a:t>debitatum</a:t>
            </a:r>
            <a:r>
              <a:rPr lang="en-GB" sz="1400">
                <a:effectLst/>
                <a:latin typeface="Cabin" pitchFamily="2" charset="77"/>
              </a:rPr>
              <a:t>.</a:t>
            </a:r>
            <a:endParaRPr lang="en-NL" sz="1400">
              <a:latin typeface="Cabin" pitchFamily="2" charset="77"/>
            </a:endParaRPr>
          </a:p>
          <a:p>
            <a:pPr lvl="0">
              <a:lnSpc>
                <a:spcPct val="150000"/>
              </a:lnSpc>
            </a:pPr>
            <a:endParaRPr lang="en-NL" sz="1400">
              <a:latin typeface="Cabi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70540050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met tekst en mock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9E5CC47A-317E-D792-420F-BD34F3419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412" y="-4401"/>
            <a:ext cx="5575161" cy="5685560"/>
          </a:xfrm>
          <a:prstGeom prst="rect">
            <a:avLst/>
          </a:prstGeom>
        </p:spPr>
      </p:pic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ECCEC811-12AB-8701-E110-6E7FC669F63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26373" y="0"/>
            <a:ext cx="5365627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Trebuchet MS" panose="020B0703020202090204" pitchFamily="34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NL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715C7B6-100A-061F-F669-1C0A502E2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42143" y="6332149"/>
            <a:ext cx="304800" cy="266700"/>
          </a:xfrm>
          <a:prstGeom prst="rect">
            <a:avLst/>
          </a:prstGeom>
        </p:spPr>
      </p:pic>
      <p:sp>
        <p:nvSpPr>
          <p:cNvPr id="17" name="Google Shape;11;gcccbedd693_0_21">
            <a:extLst>
              <a:ext uri="{FF2B5EF4-FFF2-40B4-BE49-F238E27FC236}">
                <a16:creationId xmlns:a16="http://schemas.microsoft.com/office/drawing/2014/main" id="{5AC7C426-C027-0971-2F23-E1A351B55D7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59125" y="767751"/>
            <a:ext cx="4606505" cy="63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bin"/>
              <a:buNone/>
              <a:defRPr sz="2800" b="1" i="0" u="none" strike="noStrike" cap="none">
                <a:solidFill>
                  <a:schemeClr val="tx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Cabin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 sz="2800"/>
              <a:t>Titel</a:t>
            </a:r>
            <a:endParaRPr/>
          </a:p>
        </p:txBody>
      </p:sp>
      <p:sp>
        <p:nvSpPr>
          <p:cNvPr id="4" name="Google Shape;19;gcccbedd693_0_27">
            <a:extLst>
              <a:ext uri="{FF2B5EF4-FFF2-40B4-BE49-F238E27FC236}">
                <a16:creationId xmlns:a16="http://schemas.microsoft.com/office/drawing/2014/main" id="{0E6B555D-CE66-A926-A436-622C0DB48369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580630" y="1400681"/>
            <a:ext cx="5918795" cy="4469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77796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Tx/>
              <a:buNone/>
              <a:defRPr sz="1800" b="0" i="0" u="none" strike="noStrike" cap="none">
                <a:solidFill>
                  <a:schemeClr val="tx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Cabin"/>
              </a:defRPr>
            </a:lvl1pPr>
            <a:lvl2pPr marL="622284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●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○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1" marR="0" lvl="5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●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○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GB" sz="1400">
                <a:effectLst/>
                <a:latin typeface="Cabin" pitchFamily="2" charset="77"/>
              </a:rPr>
              <a:t>Ut </a:t>
            </a:r>
            <a:r>
              <a:rPr lang="en-GB" sz="1400" err="1">
                <a:effectLst/>
                <a:latin typeface="Cabin" pitchFamily="2" charset="77"/>
              </a:rPr>
              <a:t>volupturenia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enitatiunt</a:t>
            </a:r>
            <a:r>
              <a:rPr lang="en-GB" sz="1400">
                <a:effectLst/>
                <a:latin typeface="Cabin" pitchFamily="2" charset="77"/>
              </a:rPr>
              <a:t>, </a:t>
            </a:r>
            <a:r>
              <a:rPr lang="en-GB" sz="1400" err="1">
                <a:effectLst/>
                <a:latin typeface="Cabin" pitchFamily="2" charset="77"/>
              </a:rPr>
              <a:t>quature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peritatis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el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iliquam</a:t>
            </a:r>
            <a:r>
              <a:rPr lang="en-GB" sz="1400">
                <a:effectLst/>
                <a:latin typeface="Cabin" pitchFamily="2" charset="77"/>
              </a:rPr>
              <a:t>, </a:t>
            </a:r>
            <a:r>
              <a:rPr lang="en-GB" sz="1400" err="1">
                <a:effectLst/>
                <a:latin typeface="Cabin" pitchFamily="2" charset="77"/>
              </a:rPr>
              <a:t>utasi</a:t>
            </a:r>
            <a:r>
              <a:rPr lang="en-GB" sz="1400">
                <a:effectLst/>
                <a:latin typeface="Cabin" pitchFamily="2" charset="77"/>
              </a:rPr>
              <a:t> nonet fugit et </a:t>
            </a:r>
            <a:r>
              <a:rPr lang="en-GB" sz="1400" err="1">
                <a:effectLst/>
                <a:latin typeface="Cabin" pitchFamily="2" charset="77"/>
              </a:rPr>
              <a:t>velluptatia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vendiatium</a:t>
            </a:r>
            <a:r>
              <a:rPr lang="en-GB" sz="1400">
                <a:effectLst/>
                <a:latin typeface="Cabin" pitchFamily="2" charset="77"/>
              </a:rPr>
              <a:t> net </a:t>
            </a:r>
            <a:r>
              <a:rPr lang="en-GB" sz="1400" err="1">
                <a:effectLst/>
                <a:latin typeface="Cabin" pitchFamily="2" charset="77"/>
              </a:rPr>
              <a:t>voluptae</a:t>
            </a:r>
            <a:r>
              <a:rPr lang="en-GB" sz="1400">
                <a:effectLst/>
                <a:latin typeface="Cabin" pitchFamily="2" charset="77"/>
              </a:rPr>
              <a:t>. Ga. Ta nonet </a:t>
            </a:r>
            <a:r>
              <a:rPr lang="en-GB" sz="1400" err="1">
                <a:effectLst/>
                <a:latin typeface="Cabin" pitchFamily="2" charset="77"/>
              </a:rPr>
              <a:t>facipsume</a:t>
            </a:r>
            <a:r>
              <a:rPr lang="en-GB" sz="1400">
                <a:effectLst/>
                <a:latin typeface="Cabin" pitchFamily="2" charset="77"/>
              </a:rPr>
              <a:t> sus au </a:t>
            </a:r>
            <a:r>
              <a:rPr lang="en-GB" sz="1400" err="1">
                <a:effectLst/>
                <a:latin typeface="Cabin" pitchFamily="2" charset="77"/>
              </a:rPr>
              <a:t>enitatiunt</a:t>
            </a:r>
            <a:r>
              <a:rPr lang="en-GB" sz="1400">
                <a:effectLst/>
                <a:latin typeface="Cabin" pitchFamily="2" charset="77"/>
              </a:rPr>
              <a:t>, </a:t>
            </a:r>
            <a:r>
              <a:rPr lang="en-GB" sz="1400" err="1">
                <a:effectLst/>
                <a:latin typeface="Cabin" pitchFamily="2" charset="77"/>
              </a:rPr>
              <a:t>quature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peritatis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el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iliquam</a:t>
            </a:r>
            <a:r>
              <a:rPr lang="en-GB" sz="1400">
                <a:effectLst/>
                <a:latin typeface="Cabin" pitchFamily="2" charset="77"/>
              </a:rPr>
              <a:t>, </a:t>
            </a:r>
            <a:r>
              <a:rPr lang="en-GB" sz="1400" err="1">
                <a:effectLst/>
                <a:latin typeface="Cabin" pitchFamily="2" charset="77"/>
              </a:rPr>
              <a:t>utasi</a:t>
            </a:r>
            <a:r>
              <a:rPr lang="en-GB" sz="1400">
                <a:effectLst/>
                <a:latin typeface="Cabin" pitchFamily="2" charset="77"/>
              </a:rPr>
              <a:t> nonet fugit et </a:t>
            </a:r>
            <a:r>
              <a:rPr lang="en-GB" sz="1400" err="1">
                <a:effectLst/>
                <a:latin typeface="Cabin" pitchFamily="2" charset="77"/>
              </a:rPr>
              <a:t>velluptatia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vendiatium</a:t>
            </a:r>
            <a:r>
              <a:rPr lang="en-GB" sz="1400">
                <a:effectLst/>
                <a:latin typeface="Cabin" pitchFamily="2" charset="77"/>
              </a:rPr>
              <a:t> net </a:t>
            </a:r>
            <a:r>
              <a:rPr lang="en-GB" sz="1400" err="1">
                <a:effectLst/>
                <a:latin typeface="Cabin" pitchFamily="2" charset="77"/>
              </a:rPr>
              <a:t>voluptae</a:t>
            </a:r>
            <a:r>
              <a:rPr lang="en-GB" sz="1400">
                <a:effectLst/>
                <a:latin typeface="Cabin" pitchFamily="2" charset="77"/>
              </a:rPr>
              <a:t>. Lis </a:t>
            </a:r>
            <a:r>
              <a:rPr lang="en-GB" sz="1400" err="1">
                <a:effectLst/>
                <a:latin typeface="Cabin" pitchFamily="2" charset="77"/>
              </a:rPr>
              <a:t>exerspis</a:t>
            </a:r>
            <a:r>
              <a:rPr lang="en-GB" sz="1400">
                <a:effectLst/>
                <a:latin typeface="Cabin" pitchFamily="2" charset="77"/>
              </a:rPr>
              <a:t> qui omni </a:t>
            </a:r>
            <a:r>
              <a:rPr lang="en-GB" sz="1400" err="1">
                <a:effectLst/>
                <a:latin typeface="Cabin" pitchFamily="2" charset="77"/>
              </a:rPr>
              <a:t>sandit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quidel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eaque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porep.Catqui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officie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niminverem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aut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dites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maximi</a:t>
            </a:r>
            <a:r>
              <a:rPr lang="en-GB" sz="1400">
                <a:effectLst/>
                <a:latin typeface="Cabin" pitchFamily="2" charset="77"/>
              </a:rPr>
              <a:t>, </a:t>
            </a:r>
            <a:r>
              <a:rPr lang="en-GB" sz="1400" err="1">
                <a:effectLst/>
                <a:latin typeface="Cabin" pitchFamily="2" charset="77"/>
              </a:rPr>
              <a:t>ut</a:t>
            </a:r>
            <a:r>
              <a:rPr lang="en-GB" sz="1400">
                <a:effectLst/>
                <a:latin typeface="Cabin" pitchFamily="2" charset="77"/>
              </a:rPr>
              <a:t> mod </a:t>
            </a:r>
            <a:r>
              <a:rPr lang="en-GB" sz="1400" err="1">
                <a:effectLst/>
                <a:latin typeface="Cabin" pitchFamily="2" charset="77"/>
              </a:rPr>
              <a:t>est</a:t>
            </a:r>
            <a:r>
              <a:rPr lang="en-GB" sz="1400">
                <a:effectLst/>
                <a:latin typeface="Cabin" pitchFamily="2" charset="77"/>
              </a:rPr>
              <a:t>, culpa </a:t>
            </a:r>
            <a:r>
              <a:rPr lang="en-GB" sz="1400" err="1">
                <a:effectLst/>
                <a:latin typeface="Cabin" pitchFamily="2" charset="77"/>
              </a:rPr>
              <a:t>debitatum</a:t>
            </a:r>
            <a:r>
              <a:rPr lang="en-GB" sz="1400">
                <a:effectLst/>
                <a:latin typeface="Cabin" pitchFamily="2" charset="77"/>
              </a:rPr>
              <a:t>.</a:t>
            </a:r>
            <a:endParaRPr lang="en-NL" sz="1400">
              <a:latin typeface="Cabi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5879892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met illustrat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15328911-DD1B-D4F2-FCA7-8AF35DDDF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709" y="-9384"/>
            <a:ext cx="5043168" cy="5405384"/>
          </a:xfrm>
          <a:prstGeom prst="rect">
            <a:avLst/>
          </a:prstGeom>
        </p:spPr>
      </p:pic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BDA8D321-2131-1B0E-E2B9-F5C12364BC2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043168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Trebuchet MS" panose="020B0703020202090204" pitchFamily="34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NL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715C7B6-100A-061F-F669-1C0A502E2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42143" y="6332149"/>
            <a:ext cx="304800" cy="266700"/>
          </a:xfrm>
          <a:prstGeom prst="rect">
            <a:avLst/>
          </a:prstGeom>
        </p:spPr>
      </p:pic>
      <p:grpSp>
        <p:nvGrpSpPr>
          <p:cNvPr id="4" name="Google Shape;46;gcebde13b56_0_13">
            <a:extLst>
              <a:ext uri="{FF2B5EF4-FFF2-40B4-BE49-F238E27FC236}">
                <a16:creationId xmlns:a16="http://schemas.microsoft.com/office/drawing/2014/main" id="{3402D991-4E9F-C416-3F37-ED895E39C2EB}"/>
              </a:ext>
            </a:extLst>
          </p:cNvPr>
          <p:cNvGrpSpPr/>
          <p:nvPr/>
        </p:nvGrpSpPr>
        <p:grpSpPr>
          <a:xfrm>
            <a:off x="5155395" y="2399475"/>
            <a:ext cx="5814621" cy="2752629"/>
            <a:chOff x="3365175" y="1453975"/>
            <a:chExt cx="4456638" cy="2142000"/>
          </a:xfrm>
        </p:grpSpPr>
        <p:sp>
          <p:nvSpPr>
            <p:cNvPr id="5" name="Google Shape;47;gcebde13b56_0_13">
              <a:extLst>
                <a:ext uri="{FF2B5EF4-FFF2-40B4-BE49-F238E27FC236}">
                  <a16:creationId xmlns:a16="http://schemas.microsoft.com/office/drawing/2014/main" id="{523FFFCB-F02F-D289-2DAE-9E10347DB0E7}"/>
                </a:ext>
              </a:extLst>
            </p:cNvPr>
            <p:cNvSpPr/>
            <p:nvPr/>
          </p:nvSpPr>
          <p:spPr>
            <a:xfrm>
              <a:off x="3716613" y="1453975"/>
              <a:ext cx="4105200" cy="2142000"/>
            </a:xfrm>
            <a:prstGeom prst="roundRect">
              <a:avLst>
                <a:gd name="adj" fmla="val 16667"/>
              </a:avLst>
            </a:prstGeom>
            <a:solidFill>
              <a:srgbClr val="ED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rebuchet MS" panose="020B070302020209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48;gcebde13b56_0_13">
              <a:extLst>
                <a:ext uri="{FF2B5EF4-FFF2-40B4-BE49-F238E27FC236}">
                  <a16:creationId xmlns:a16="http://schemas.microsoft.com/office/drawing/2014/main" id="{117EE3A9-2C81-382F-E55A-6EB2A54AABE0}"/>
                </a:ext>
              </a:extLst>
            </p:cNvPr>
            <p:cNvSpPr/>
            <p:nvPr/>
          </p:nvSpPr>
          <p:spPr>
            <a:xfrm flipH="1">
              <a:off x="3365175" y="2871475"/>
              <a:ext cx="835500" cy="720000"/>
            </a:xfrm>
            <a:prstGeom prst="rtTriangle">
              <a:avLst/>
            </a:prstGeom>
            <a:solidFill>
              <a:srgbClr val="ED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rebuchet MS" panose="020B0703020202090204" pitchFamily="34" charset="0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" name="Google Shape;28;gcccbedd693_0_38">
            <a:extLst>
              <a:ext uri="{FF2B5EF4-FFF2-40B4-BE49-F238E27FC236}">
                <a16:creationId xmlns:a16="http://schemas.microsoft.com/office/drawing/2014/main" id="{DFCA5FE5-3DDE-2B98-FEAF-E8B27DE3F06B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5926848" y="1590993"/>
            <a:ext cx="5043168" cy="63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2500"/>
              <a:buFont typeface="Cabin"/>
              <a:buNone/>
              <a:defRPr sz="1800" b="1" i="0" u="none" strike="noStrike" cap="none">
                <a:solidFill>
                  <a:schemeClr val="tx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/>
              <a:t>Klikken om de ondertitelstijl van het model te bewerken</a:t>
            </a:r>
            <a:endParaRPr/>
          </a:p>
        </p:txBody>
      </p:sp>
      <p:sp>
        <p:nvSpPr>
          <p:cNvPr id="2" name="Google Shape;19;gcccbedd693_0_27">
            <a:extLst>
              <a:ext uri="{FF2B5EF4-FFF2-40B4-BE49-F238E27FC236}">
                <a16:creationId xmlns:a16="http://schemas.microsoft.com/office/drawing/2014/main" id="{640F4E58-9E57-8E46-D428-A4F619CDFFA2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5700297" y="2489053"/>
            <a:ext cx="5237819" cy="2540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77796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Tx/>
              <a:buNone/>
              <a:defRPr sz="1800" b="0" i="0" u="none" strike="noStrike" cap="none">
                <a:solidFill>
                  <a:schemeClr val="tx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Cabin"/>
              </a:defRPr>
            </a:lvl1pPr>
            <a:lvl2pPr marL="622284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●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○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1" marR="0" lvl="5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●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○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1400">
                <a:effectLst/>
                <a:latin typeface="Cabin" pitchFamily="2" charset="77"/>
              </a:rPr>
              <a:t>Ut </a:t>
            </a:r>
            <a:r>
              <a:rPr lang="en-GB" sz="1400" err="1">
                <a:effectLst/>
                <a:latin typeface="Cabin" pitchFamily="2" charset="77"/>
              </a:rPr>
              <a:t>volupturenia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enitatiunt</a:t>
            </a:r>
            <a:r>
              <a:rPr lang="en-GB" sz="1400">
                <a:effectLst/>
                <a:latin typeface="Cabin" pitchFamily="2" charset="77"/>
              </a:rPr>
              <a:t>, </a:t>
            </a:r>
            <a:r>
              <a:rPr lang="en-GB" sz="1400" err="1">
                <a:effectLst/>
                <a:latin typeface="Cabin" pitchFamily="2" charset="77"/>
              </a:rPr>
              <a:t>quature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peritatis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el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iliquam</a:t>
            </a:r>
            <a:r>
              <a:rPr lang="en-GB" sz="1400">
                <a:effectLst/>
                <a:latin typeface="Cabin" pitchFamily="2" charset="77"/>
              </a:rPr>
              <a:t>, </a:t>
            </a:r>
            <a:r>
              <a:rPr lang="en-GB" sz="1400" err="1">
                <a:effectLst/>
                <a:latin typeface="Cabin" pitchFamily="2" charset="77"/>
              </a:rPr>
              <a:t>utasi</a:t>
            </a:r>
            <a:r>
              <a:rPr lang="en-GB" sz="1400">
                <a:effectLst/>
                <a:latin typeface="Cabin" pitchFamily="2" charset="77"/>
              </a:rPr>
              <a:t> nonet fugit et </a:t>
            </a:r>
            <a:r>
              <a:rPr lang="en-GB" sz="1400" err="1">
                <a:effectLst/>
                <a:latin typeface="Cabin" pitchFamily="2" charset="77"/>
              </a:rPr>
              <a:t>velluptatia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vendiatium</a:t>
            </a:r>
            <a:r>
              <a:rPr lang="en-GB" sz="1400">
                <a:effectLst/>
                <a:latin typeface="Cabin" pitchFamily="2" charset="77"/>
              </a:rPr>
              <a:t> net </a:t>
            </a:r>
            <a:r>
              <a:rPr lang="en-GB" sz="1400" err="1">
                <a:effectLst/>
                <a:latin typeface="Cabin" pitchFamily="2" charset="77"/>
              </a:rPr>
              <a:t>voluptae</a:t>
            </a:r>
            <a:r>
              <a:rPr lang="en-GB" sz="1400">
                <a:effectLst/>
                <a:latin typeface="Cabin" pitchFamily="2" charset="77"/>
              </a:rPr>
              <a:t>. </a:t>
            </a:r>
          </a:p>
          <a:p>
            <a:pPr>
              <a:lnSpc>
                <a:spcPct val="150000"/>
              </a:lnSpc>
            </a:pPr>
            <a:endParaRPr lang="en-GB" sz="1400">
              <a:effectLst/>
              <a:latin typeface="Cabin" pitchFamily="2" charset="77"/>
            </a:endParaRPr>
          </a:p>
          <a:p>
            <a:pPr>
              <a:lnSpc>
                <a:spcPct val="150000"/>
              </a:lnSpc>
            </a:pPr>
            <a:r>
              <a:rPr lang="en-GB" sz="1400">
                <a:effectLst/>
                <a:latin typeface="Cabin" pitchFamily="2" charset="77"/>
              </a:rPr>
              <a:t>Ta nonet </a:t>
            </a:r>
            <a:r>
              <a:rPr lang="en-GB" sz="1400" err="1">
                <a:effectLst/>
                <a:latin typeface="Cabin" pitchFamily="2" charset="77"/>
              </a:rPr>
              <a:t>facipsume</a:t>
            </a:r>
            <a:r>
              <a:rPr lang="en-GB" sz="1400">
                <a:effectLst/>
                <a:latin typeface="Cabin" pitchFamily="2" charset="77"/>
              </a:rPr>
              <a:t> sus au </a:t>
            </a:r>
            <a:r>
              <a:rPr lang="en-GB" sz="1400" err="1">
                <a:effectLst/>
                <a:latin typeface="Cabin" pitchFamily="2" charset="77"/>
              </a:rPr>
              <a:t>enitatiunt</a:t>
            </a:r>
            <a:r>
              <a:rPr lang="en-GB" sz="1400">
                <a:effectLst/>
                <a:latin typeface="Cabin" pitchFamily="2" charset="77"/>
              </a:rPr>
              <a:t>, </a:t>
            </a:r>
            <a:r>
              <a:rPr lang="en-GB" sz="1400" err="1">
                <a:effectLst/>
                <a:latin typeface="Cabin" pitchFamily="2" charset="77"/>
              </a:rPr>
              <a:t>quature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peritatis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el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iliquam</a:t>
            </a:r>
            <a:r>
              <a:rPr lang="en-GB" sz="1400">
                <a:effectLst/>
                <a:latin typeface="Cabin" pitchFamily="2" charset="77"/>
              </a:rPr>
              <a:t>, </a:t>
            </a:r>
            <a:r>
              <a:rPr lang="en-GB" sz="1400" err="1">
                <a:effectLst/>
                <a:latin typeface="Cabin" pitchFamily="2" charset="77"/>
              </a:rPr>
              <a:t>utasi</a:t>
            </a:r>
            <a:r>
              <a:rPr lang="en-GB" sz="1400">
                <a:effectLst/>
                <a:latin typeface="Cabin" pitchFamily="2" charset="77"/>
              </a:rPr>
              <a:t> nonet fugit et </a:t>
            </a:r>
            <a:r>
              <a:rPr lang="en-GB" sz="1400" err="1">
                <a:effectLst/>
                <a:latin typeface="Cabin" pitchFamily="2" charset="77"/>
              </a:rPr>
              <a:t>velluptatia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vendiatium</a:t>
            </a:r>
            <a:r>
              <a:rPr lang="en-GB" sz="1400">
                <a:effectLst/>
                <a:latin typeface="Cabin" pitchFamily="2" charset="77"/>
              </a:rPr>
              <a:t> net </a:t>
            </a:r>
            <a:r>
              <a:rPr lang="en-GB" sz="1400" err="1">
                <a:effectLst/>
                <a:latin typeface="Cabin" pitchFamily="2" charset="77"/>
              </a:rPr>
              <a:t>voluptae</a:t>
            </a:r>
            <a:r>
              <a:rPr lang="en-GB" sz="1400">
                <a:effectLst/>
                <a:latin typeface="Cabin" pitchFamily="2" charset="77"/>
              </a:rPr>
              <a:t>. Lis </a:t>
            </a:r>
            <a:r>
              <a:rPr lang="en-GB" sz="1400" err="1">
                <a:effectLst/>
                <a:latin typeface="Cabin" pitchFamily="2" charset="77"/>
              </a:rPr>
              <a:t>exerspis</a:t>
            </a:r>
            <a:r>
              <a:rPr lang="en-GB" sz="1400">
                <a:effectLst/>
                <a:latin typeface="Cabin" pitchFamily="2" charset="77"/>
              </a:rPr>
              <a:t> qui omni </a:t>
            </a:r>
            <a:r>
              <a:rPr lang="en-GB" sz="1400" err="1">
                <a:effectLst/>
                <a:latin typeface="Cabin" pitchFamily="2" charset="77"/>
              </a:rPr>
              <a:t>sandit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quidel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eaque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porep</a:t>
            </a:r>
            <a:r>
              <a:rPr lang="en-GB" sz="1400">
                <a:effectLst/>
                <a:latin typeface="Cabin" pitchFamily="2" charset="77"/>
              </a:rPr>
              <a:t>.</a:t>
            </a:r>
            <a:endParaRPr lang="en-NL" sz="1400">
              <a:latin typeface="Cabi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74196068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met tekstvlak link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0B0C826-F4FD-E5DF-1FE3-8C88AEF637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3"/>
          <a:stretch/>
        </p:blipFill>
        <p:spPr>
          <a:xfrm>
            <a:off x="-2" y="-12857"/>
            <a:ext cx="7536875" cy="687085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715C7B6-100A-061F-F669-1C0A502E2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42143" y="6332149"/>
            <a:ext cx="304800" cy="266700"/>
          </a:xfrm>
          <a:prstGeom prst="rect">
            <a:avLst/>
          </a:prstGeom>
        </p:spPr>
      </p:pic>
      <p:sp>
        <p:nvSpPr>
          <p:cNvPr id="2" name="Google Shape;11;gcccbedd693_0_21">
            <a:extLst>
              <a:ext uri="{FF2B5EF4-FFF2-40B4-BE49-F238E27FC236}">
                <a16:creationId xmlns:a16="http://schemas.microsoft.com/office/drawing/2014/main" id="{E4CB05A8-DAE6-1478-9D36-55EC9D33010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59125" y="767751"/>
            <a:ext cx="4606505" cy="63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bin"/>
              <a:buNone/>
              <a:defRPr sz="2800" b="1" i="0" u="none" strike="noStrike" cap="none">
                <a:solidFill>
                  <a:schemeClr val="tx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Cabin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 sz="2800"/>
              <a:t>Titel</a:t>
            </a:r>
            <a:endParaRPr/>
          </a:p>
        </p:txBody>
      </p:sp>
      <p:sp>
        <p:nvSpPr>
          <p:cNvPr id="4" name="Google Shape;19;gcccbedd693_0_27">
            <a:extLst>
              <a:ext uri="{FF2B5EF4-FFF2-40B4-BE49-F238E27FC236}">
                <a16:creationId xmlns:a16="http://schemas.microsoft.com/office/drawing/2014/main" id="{ACAA469A-7EB2-B1F4-8A61-3370B740CDFB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580631" y="1540534"/>
            <a:ext cx="5287907" cy="4469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77796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Tx/>
              <a:buNone/>
              <a:defRPr sz="1800" b="0" i="0" u="none" strike="noStrike" cap="none">
                <a:solidFill>
                  <a:schemeClr val="tx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Cabin"/>
              </a:defRPr>
            </a:lvl1pPr>
            <a:lvl2pPr marL="622284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●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○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1" marR="0" lvl="5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●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○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GB" sz="1400">
                <a:effectLst/>
                <a:latin typeface="Cabin" pitchFamily="2" charset="77"/>
              </a:rPr>
              <a:t>Ut </a:t>
            </a:r>
            <a:r>
              <a:rPr lang="en-GB" sz="1400" err="1">
                <a:effectLst/>
                <a:latin typeface="Cabin" pitchFamily="2" charset="77"/>
              </a:rPr>
              <a:t>volupturenia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enitatiunt</a:t>
            </a:r>
            <a:r>
              <a:rPr lang="en-GB" sz="1400">
                <a:effectLst/>
                <a:latin typeface="Cabin" pitchFamily="2" charset="77"/>
              </a:rPr>
              <a:t>, </a:t>
            </a:r>
            <a:r>
              <a:rPr lang="en-GB" sz="1400" err="1">
                <a:effectLst/>
                <a:latin typeface="Cabin" pitchFamily="2" charset="77"/>
              </a:rPr>
              <a:t>quature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peritatis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el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iliquam</a:t>
            </a:r>
            <a:r>
              <a:rPr lang="en-GB" sz="1400">
                <a:effectLst/>
                <a:latin typeface="Cabin" pitchFamily="2" charset="77"/>
              </a:rPr>
              <a:t>, </a:t>
            </a:r>
            <a:r>
              <a:rPr lang="en-GB" sz="1400" err="1">
                <a:effectLst/>
                <a:latin typeface="Cabin" pitchFamily="2" charset="77"/>
              </a:rPr>
              <a:t>utasi</a:t>
            </a:r>
            <a:r>
              <a:rPr lang="en-GB" sz="1400">
                <a:effectLst/>
                <a:latin typeface="Cabin" pitchFamily="2" charset="77"/>
              </a:rPr>
              <a:t> nonet fugit et </a:t>
            </a:r>
            <a:r>
              <a:rPr lang="en-GB" sz="1400" err="1">
                <a:effectLst/>
                <a:latin typeface="Cabin" pitchFamily="2" charset="77"/>
              </a:rPr>
              <a:t>velluptatia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vendiatium</a:t>
            </a:r>
            <a:r>
              <a:rPr lang="en-GB" sz="1400">
                <a:effectLst/>
                <a:latin typeface="Cabin" pitchFamily="2" charset="77"/>
              </a:rPr>
              <a:t> net </a:t>
            </a:r>
            <a:r>
              <a:rPr lang="en-GB" sz="1400" err="1">
                <a:effectLst/>
                <a:latin typeface="Cabin" pitchFamily="2" charset="77"/>
              </a:rPr>
              <a:t>voluptae</a:t>
            </a:r>
            <a:r>
              <a:rPr lang="en-GB" sz="1400">
                <a:effectLst/>
                <a:latin typeface="Cabin" pitchFamily="2" charset="77"/>
              </a:rPr>
              <a:t>. Ga. Ta nonet </a:t>
            </a:r>
            <a:r>
              <a:rPr lang="en-GB" sz="1400" err="1">
                <a:effectLst/>
                <a:latin typeface="Cabin" pitchFamily="2" charset="77"/>
              </a:rPr>
              <a:t>facipsume</a:t>
            </a:r>
            <a:r>
              <a:rPr lang="en-GB" sz="1400">
                <a:effectLst/>
                <a:latin typeface="Cabin" pitchFamily="2" charset="77"/>
              </a:rPr>
              <a:t> sus au </a:t>
            </a:r>
            <a:r>
              <a:rPr lang="en-GB" sz="1400" err="1">
                <a:effectLst/>
                <a:latin typeface="Cabin" pitchFamily="2" charset="77"/>
              </a:rPr>
              <a:t>enitatiunt</a:t>
            </a:r>
            <a:r>
              <a:rPr lang="en-GB" sz="1400">
                <a:effectLst/>
                <a:latin typeface="Cabin" pitchFamily="2" charset="77"/>
              </a:rPr>
              <a:t>, </a:t>
            </a:r>
            <a:r>
              <a:rPr lang="en-GB" sz="1400" err="1">
                <a:effectLst/>
                <a:latin typeface="Cabin" pitchFamily="2" charset="77"/>
              </a:rPr>
              <a:t>quature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peritatis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el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iliquam</a:t>
            </a:r>
            <a:r>
              <a:rPr lang="en-GB" sz="1400">
                <a:effectLst/>
                <a:latin typeface="Cabin" pitchFamily="2" charset="77"/>
              </a:rPr>
              <a:t>, </a:t>
            </a:r>
            <a:r>
              <a:rPr lang="en-GB" sz="1400" err="1">
                <a:effectLst/>
                <a:latin typeface="Cabin" pitchFamily="2" charset="77"/>
              </a:rPr>
              <a:t>utasi</a:t>
            </a:r>
            <a:r>
              <a:rPr lang="en-GB" sz="1400">
                <a:effectLst/>
                <a:latin typeface="Cabin" pitchFamily="2" charset="77"/>
              </a:rPr>
              <a:t> nonet fugit et </a:t>
            </a:r>
            <a:r>
              <a:rPr lang="en-GB" sz="1400" err="1">
                <a:effectLst/>
                <a:latin typeface="Cabin" pitchFamily="2" charset="77"/>
              </a:rPr>
              <a:t>velluptatia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vendiatium</a:t>
            </a:r>
            <a:r>
              <a:rPr lang="en-GB" sz="1400">
                <a:effectLst/>
                <a:latin typeface="Cabin" pitchFamily="2" charset="77"/>
              </a:rPr>
              <a:t> net </a:t>
            </a:r>
            <a:r>
              <a:rPr lang="en-GB" sz="1400" err="1">
                <a:effectLst/>
                <a:latin typeface="Cabin" pitchFamily="2" charset="77"/>
              </a:rPr>
              <a:t>voluptae</a:t>
            </a:r>
            <a:r>
              <a:rPr lang="en-GB" sz="1400">
                <a:effectLst/>
                <a:latin typeface="Cabin" pitchFamily="2" charset="77"/>
              </a:rPr>
              <a:t>. Lis </a:t>
            </a:r>
            <a:r>
              <a:rPr lang="en-GB" sz="1400" err="1">
                <a:effectLst/>
                <a:latin typeface="Cabin" pitchFamily="2" charset="77"/>
              </a:rPr>
              <a:t>exerspis</a:t>
            </a:r>
            <a:r>
              <a:rPr lang="en-GB" sz="1400">
                <a:effectLst/>
                <a:latin typeface="Cabin" pitchFamily="2" charset="77"/>
              </a:rPr>
              <a:t> qui omni </a:t>
            </a:r>
            <a:r>
              <a:rPr lang="en-GB" sz="1400" err="1">
                <a:effectLst/>
                <a:latin typeface="Cabin" pitchFamily="2" charset="77"/>
              </a:rPr>
              <a:t>sandit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quidel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eaque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porep.Catqui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officie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niminverem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aut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dites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maximi</a:t>
            </a:r>
            <a:r>
              <a:rPr lang="en-GB" sz="1400">
                <a:effectLst/>
                <a:latin typeface="Cabin" pitchFamily="2" charset="77"/>
              </a:rPr>
              <a:t>, </a:t>
            </a:r>
            <a:r>
              <a:rPr lang="en-GB" sz="1400" err="1">
                <a:effectLst/>
                <a:latin typeface="Cabin" pitchFamily="2" charset="77"/>
              </a:rPr>
              <a:t>ut</a:t>
            </a:r>
            <a:r>
              <a:rPr lang="en-GB" sz="1400">
                <a:effectLst/>
                <a:latin typeface="Cabin" pitchFamily="2" charset="77"/>
              </a:rPr>
              <a:t> mod </a:t>
            </a:r>
            <a:r>
              <a:rPr lang="en-GB" sz="1400" err="1">
                <a:effectLst/>
                <a:latin typeface="Cabin" pitchFamily="2" charset="77"/>
              </a:rPr>
              <a:t>est</a:t>
            </a:r>
            <a:r>
              <a:rPr lang="en-GB" sz="1400">
                <a:effectLst/>
                <a:latin typeface="Cabin" pitchFamily="2" charset="77"/>
              </a:rPr>
              <a:t>, culpa </a:t>
            </a:r>
            <a:r>
              <a:rPr lang="en-GB" sz="1400" err="1">
                <a:effectLst/>
                <a:latin typeface="Cabin" pitchFamily="2" charset="77"/>
              </a:rPr>
              <a:t>debitatum</a:t>
            </a:r>
            <a:r>
              <a:rPr lang="en-GB" sz="1400">
                <a:effectLst/>
                <a:latin typeface="Cabin" pitchFamily="2" charset="77"/>
              </a:rPr>
              <a:t>.</a:t>
            </a:r>
            <a:endParaRPr lang="en-NL" sz="1400">
              <a:latin typeface="Cabi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60366523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met groot tekstvlak link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58582AAF-D81C-DC63-900A-5541B049BF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55"/>
          <a:stretch/>
        </p:blipFill>
        <p:spPr>
          <a:xfrm>
            <a:off x="1" y="12407"/>
            <a:ext cx="11013739" cy="684444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715C7B6-100A-061F-F669-1C0A502E2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42143" y="6332149"/>
            <a:ext cx="304800" cy="266700"/>
          </a:xfrm>
          <a:prstGeom prst="rect">
            <a:avLst/>
          </a:prstGeom>
        </p:spPr>
      </p:pic>
      <p:sp>
        <p:nvSpPr>
          <p:cNvPr id="2" name="Google Shape;11;gcccbedd693_0_21">
            <a:extLst>
              <a:ext uri="{FF2B5EF4-FFF2-40B4-BE49-F238E27FC236}">
                <a16:creationId xmlns:a16="http://schemas.microsoft.com/office/drawing/2014/main" id="{E4CB05A8-DAE6-1478-9D36-55EC9D33010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59125" y="767751"/>
            <a:ext cx="4606505" cy="63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bin"/>
              <a:buNone/>
              <a:defRPr sz="2800" b="1" i="0" u="none" strike="noStrike" cap="none">
                <a:solidFill>
                  <a:schemeClr val="tx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Cabin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 sz="2800"/>
              <a:t>Titel</a:t>
            </a:r>
            <a:endParaRPr lang="nl-NL"/>
          </a:p>
        </p:txBody>
      </p:sp>
      <p:sp>
        <p:nvSpPr>
          <p:cNvPr id="4" name="Google Shape;19;gcccbedd693_0_27">
            <a:extLst>
              <a:ext uri="{FF2B5EF4-FFF2-40B4-BE49-F238E27FC236}">
                <a16:creationId xmlns:a16="http://schemas.microsoft.com/office/drawing/2014/main" id="{9FC7EE08-BBC3-CFFE-FBBC-11F46AF3677E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580629" y="1540534"/>
            <a:ext cx="7642147" cy="4469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77796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Tx/>
              <a:buNone/>
              <a:defRPr sz="1800" b="0" i="0" u="none" strike="noStrike" cap="none">
                <a:solidFill>
                  <a:schemeClr val="tx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Cabin"/>
              </a:defRPr>
            </a:lvl1pPr>
            <a:lvl2pPr marL="622284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●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○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1" marR="0" lvl="5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●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○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27939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GB" sz="1400">
                <a:effectLst/>
                <a:latin typeface="Cabin" pitchFamily="2" charset="77"/>
              </a:rPr>
              <a:t>Ut </a:t>
            </a:r>
            <a:r>
              <a:rPr lang="en-GB" sz="1400" err="1">
                <a:effectLst/>
                <a:latin typeface="Cabin" pitchFamily="2" charset="77"/>
              </a:rPr>
              <a:t>volupturenia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enitatiunt</a:t>
            </a:r>
            <a:r>
              <a:rPr lang="en-GB" sz="1400">
                <a:effectLst/>
                <a:latin typeface="Cabin" pitchFamily="2" charset="77"/>
              </a:rPr>
              <a:t>, </a:t>
            </a:r>
            <a:r>
              <a:rPr lang="en-GB" sz="1400" err="1">
                <a:effectLst/>
                <a:latin typeface="Cabin" pitchFamily="2" charset="77"/>
              </a:rPr>
              <a:t>quature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peritatis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el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iliquam</a:t>
            </a:r>
            <a:r>
              <a:rPr lang="en-GB" sz="1400">
                <a:effectLst/>
                <a:latin typeface="Cabin" pitchFamily="2" charset="77"/>
              </a:rPr>
              <a:t>, </a:t>
            </a:r>
            <a:r>
              <a:rPr lang="en-GB" sz="1400" err="1">
                <a:effectLst/>
                <a:latin typeface="Cabin" pitchFamily="2" charset="77"/>
              </a:rPr>
              <a:t>utasi</a:t>
            </a:r>
            <a:r>
              <a:rPr lang="en-GB" sz="1400">
                <a:effectLst/>
                <a:latin typeface="Cabin" pitchFamily="2" charset="77"/>
              </a:rPr>
              <a:t> nonet fugit et </a:t>
            </a:r>
            <a:r>
              <a:rPr lang="en-GB" sz="1400" err="1">
                <a:effectLst/>
                <a:latin typeface="Cabin" pitchFamily="2" charset="77"/>
              </a:rPr>
              <a:t>velluptatia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vendiatium</a:t>
            </a:r>
            <a:r>
              <a:rPr lang="en-GB" sz="1400">
                <a:effectLst/>
                <a:latin typeface="Cabin" pitchFamily="2" charset="77"/>
              </a:rPr>
              <a:t> net </a:t>
            </a:r>
            <a:r>
              <a:rPr lang="en-GB" sz="1400" err="1">
                <a:effectLst/>
                <a:latin typeface="Cabin" pitchFamily="2" charset="77"/>
              </a:rPr>
              <a:t>voluptae</a:t>
            </a:r>
            <a:r>
              <a:rPr lang="en-GB" sz="1400">
                <a:effectLst/>
                <a:latin typeface="Cabin" pitchFamily="2" charset="77"/>
              </a:rPr>
              <a:t>. Ga. Ta nonet </a:t>
            </a:r>
            <a:r>
              <a:rPr lang="en-GB" sz="1400" err="1">
                <a:effectLst/>
                <a:latin typeface="Cabin" pitchFamily="2" charset="77"/>
              </a:rPr>
              <a:t>facipsume</a:t>
            </a:r>
            <a:r>
              <a:rPr lang="en-GB" sz="1400">
                <a:effectLst/>
                <a:latin typeface="Cabin" pitchFamily="2" charset="77"/>
              </a:rPr>
              <a:t> sus au </a:t>
            </a:r>
            <a:r>
              <a:rPr lang="en-GB" sz="1400" err="1">
                <a:effectLst/>
                <a:latin typeface="Cabin" pitchFamily="2" charset="77"/>
              </a:rPr>
              <a:t>enitatiunt</a:t>
            </a:r>
            <a:r>
              <a:rPr lang="en-GB" sz="1400">
                <a:effectLst/>
                <a:latin typeface="Cabin" pitchFamily="2" charset="77"/>
              </a:rPr>
              <a:t>, </a:t>
            </a:r>
            <a:r>
              <a:rPr lang="en-GB" sz="1400" err="1">
                <a:effectLst/>
                <a:latin typeface="Cabin" pitchFamily="2" charset="77"/>
              </a:rPr>
              <a:t>quature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peritatis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el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iliquam</a:t>
            </a:r>
            <a:r>
              <a:rPr lang="en-GB" sz="1400">
                <a:effectLst/>
                <a:latin typeface="Cabin" pitchFamily="2" charset="77"/>
              </a:rPr>
              <a:t>, </a:t>
            </a:r>
            <a:r>
              <a:rPr lang="en-GB" sz="1400" err="1">
                <a:effectLst/>
                <a:latin typeface="Cabin" pitchFamily="2" charset="77"/>
              </a:rPr>
              <a:t>utasi</a:t>
            </a:r>
            <a:r>
              <a:rPr lang="en-GB" sz="1400">
                <a:effectLst/>
                <a:latin typeface="Cabin" pitchFamily="2" charset="77"/>
              </a:rPr>
              <a:t> nonet fugit et </a:t>
            </a:r>
            <a:r>
              <a:rPr lang="en-GB" sz="1400" err="1">
                <a:effectLst/>
                <a:latin typeface="Cabin" pitchFamily="2" charset="77"/>
              </a:rPr>
              <a:t>velluptatia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vendiatium</a:t>
            </a:r>
            <a:r>
              <a:rPr lang="en-GB" sz="1400">
                <a:effectLst/>
                <a:latin typeface="Cabin" pitchFamily="2" charset="77"/>
              </a:rPr>
              <a:t> net </a:t>
            </a:r>
            <a:r>
              <a:rPr lang="en-GB" sz="1400" err="1">
                <a:effectLst/>
                <a:latin typeface="Cabin" pitchFamily="2" charset="77"/>
              </a:rPr>
              <a:t>voluptae</a:t>
            </a:r>
            <a:r>
              <a:rPr lang="en-GB" sz="1400">
                <a:effectLst/>
                <a:latin typeface="Cabin" pitchFamily="2" charset="77"/>
              </a:rPr>
              <a:t>. Lis </a:t>
            </a:r>
            <a:r>
              <a:rPr lang="en-GB" sz="1400" err="1">
                <a:effectLst/>
                <a:latin typeface="Cabin" pitchFamily="2" charset="77"/>
              </a:rPr>
              <a:t>exerspis</a:t>
            </a:r>
            <a:r>
              <a:rPr lang="en-GB" sz="1400">
                <a:effectLst/>
                <a:latin typeface="Cabin" pitchFamily="2" charset="77"/>
              </a:rPr>
              <a:t> qui omni </a:t>
            </a:r>
            <a:r>
              <a:rPr lang="en-GB" sz="1400" err="1">
                <a:effectLst/>
                <a:latin typeface="Cabin" pitchFamily="2" charset="77"/>
              </a:rPr>
              <a:t>sandit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quidel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eaque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porep.Catqui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officie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niminverem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aut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dites</a:t>
            </a:r>
            <a:r>
              <a:rPr lang="en-GB" sz="1400">
                <a:effectLst/>
                <a:latin typeface="Cabin" pitchFamily="2" charset="77"/>
              </a:rPr>
              <a:t> </a:t>
            </a:r>
            <a:r>
              <a:rPr lang="en-GB" sz="1400" err="1">
                <a:effectLst/>
                <a:latin typeface="Cabin" pitchFamily="2" charset="77"/>
              </a:rPr>
              <a:t>maximi</a:t>
            </a:r>
            <a:r>
              <a:rPr lang="en-GB" sz="1400">
                <a:effectLst/>
                <a:latin typeface="Cabin" pitchFamily="2" charset="77"/>
              </a:rPr>
              <a:t>, </a:t>
            </a:r>
            <a:r>
              <a:rPr lang="en-GB" sz="1400" err="1">
                <a:effectLst/>
                <a:latin typeface="Cabin" pitchFamily="2" charset="77"/>
              </a:rPr>
              <a:t>ut</a:t>
            </a:r>
            <a:r>
              <a:rPr lang="en-GB" sz="1400">
                <a:effectLst/>
                <a:latin typeface="Cabin" pitchFamily="2" charset="77"/>
              </a:rPr>
              <a:t> mod </a:t>
            </a:r>
            <a:r>
              <a:rPr lang="en-GB" sz="1400" err="1">
                <a:effectLst/>
                <a:latin typeface="Cabin" pitchFamily="2" charset="77"/>
              </a:rPr>
              <a:t>est</a:t>
            </a:r>
            <a:r>
              <a:rPr lang="en-GB" sz="1400">
                <a:effectLst/>
                <a:latin typeface="Cabin" pitchFamily="2" charset="77"/>
              </a:rPr>
              <a:t>, culpa </a:t>
            </a:r>
            <a:r>
              <a:rPr lang="en-GB" sz="1400" err="1">
                <a:effectLst/>
                <a:latin typeface="Cabin" pitchFamily="2" charset="77"/>
              </a:rPr>
              <a:t>debitatum</a:t>
            </a:r>
            <a:r>
              <a:rPr lang="en-GB" sz="1400">
                <a:effectLst/>
                <a:latin typeface="Cabin" pitchFamily="2" charset="77"/>
              </a:rPr>
              <a:t>.</a:t>
            </a:r>
            <a:endParaRPr lang="en-NL" sz="1400">
              <a:latin typeface="Cabi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75445814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met blokk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5F57B34-EEA5-A2BA-2FF7-FA43F181B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451849" cy="685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715C7B6-100A-061F-F669-1C0A502E2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42143" y="6332149"/>
            <a:ext cx="304800" cy="266700"/>
          </a:xfrm>
          <a:prstGeom prst="rect">
            <a:avLst/>
          </a:prstGeom>
        </p:spPr>
      </p:pic>
      <p:sp>
        <p:nvSpPr>
          <p:cNvPr id="2" name="Google Shape;11;gcccbedd693_0_21">
            <a:extLst>
              <a:ext uri="{FF2B5EF4-FFF2-40B4-BE49-F238E27FC236}">
                <a16:creationId xmlns:a16="http://schemas.microsoft.com/office/drawing/2014/main" id="{E4CB05A8-DAE6-1478-9D36-55EC9D33010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59125" y="767751"/>
            <a:ext cx="4606505" cy="63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bin"/>
              <a:buNone/>
              <a:defRPr sz="2800" b="1" i="0" u="none" strike="noStrike" cap="none">
                <a:solidFill>
                  <a:schemeClr val="tx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Cabin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 sz="2800"/>
              <a:t>Titel</a:t>
            </a:r>
            <a:endParaRPr lang="nl-NL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50E96B4-AC61-E8AD-A2F3-EF0C69712646}"/>
              </a:ext>
            </a:extLst>
          </p:cNvPr>
          <p:cNvSpPr/>
          <p:nvPr/>
        </p:nvSpPr>
        <p:spPr>
          <a:xfrm>
            <a:off x="759124" y="2159000"/>
            <a:ext cx="3282949" cy="37084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800" b="0" i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ebuchet MS" panose="020B0703020202090204" pitchFamily="34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8E429B5A-D4B3-5DDD-1F4B-DC4812FD9D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84673" y="1743075"/>
            <a:ext cx="831851" cy="831851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6A450539-8ABD-6A67-E417-CDA50661A64A}"/>
              </a:ext>
            </a:extLst>
          </p:cNvPr>
          <p:cNvSpPr/>
          <p:nvPr/>
        </p:nvSpPr>
        <p:spPr>
          <a:xfrm>
            <a:off x="4454526" y="2159000"/>
            <a:ext cx="3282949" cy="37084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800" b="0" i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ebuchet MS" panose="020B0703020202090204" pitchFamily="34" charset="0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A3A01154-941B-C144-9B57-A867FB2C4B4C}"/>
              </a:ext>
            </a:extLst>
          </p:cNvPr>
          <p:cNvSpPr/>
          <p:nvPr/>
        </p:nvSpPr>
        <p:spPr>
          <a:xfrm>
            <a:off x="8149928" y="2159000"/>
            <a:ext cx="3282949" cy="37084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800" b="0" i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ebuchet MS" panose="020B070302020209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0B8EAEB-5A0C-ADB6-05AE-6F70125BA9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75475" y="1743075"/>
            <a:ext cx="831851" cy="83185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E55BA181-AF88-A120-FFD8-8F7D1ECEC91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80073" y="1743075"/>
            <a:ext cx="831851" cy="83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54400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g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9715C7B6-100A-061F-F669-1C0A502E2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42143" y="6332149"/>
            <a:ext cx="3048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77554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opsomm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9715C7B6-100A-061F-F669-1C0A502E20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42143" y="6332148"/>
            <a:ext cx="304800" cy="266700"/>
          </a:xfrm>
          <a:prstGeom prst="rect">
            <a:avLst/>
          </a:prstGeom>
        </p:spPr>
      </p:pic>
      <p:cxnSp>
        <p:nvCxnSpPr>
          <p:cNvPr id="2" name="Google Shape;16;gcccbedd693_0_27">
            <a:extLst>
              <a:ext uri="{FF2B5EF4-FFF2-40B4-BE49-F238E27FC236}">
                <a16:creationId xmlns:a16="http://schemas.microsoft.com/office/drawing/2014/main" id="{B0C3295D-D578-E189-BB8F-9CAD7C44EFC0}"/>
              </a:ext>
            </a:extLst>
          </p:cNvPr>
          <p:cNvCxnSpPr>
            <a:cxnSpLocks/>
          </p:cNvCxnSpPr>
          <p:nvPr userDrawn="1"/>
        </p:nvCxnSpPr>
        <p:spPr>
          <a:xfrm>
            <a:off x="6330675" y="1859091"/>
            <a:ext cx="4647193" cy="0"/>
          </a:xfrm>
          <a:prstGeom prst="straightConnector1">
            <a:avLst/>
          </a:prstGeom>
          <a:noFill/>
          <a:ln w="9525" cap="flat" cmpd="sng">
            <a:solidFill>
              <a:srgbClr val="F0F5F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" name="Google Shape;19;gcccbedd693_0_27">
            <a:extLst>
              <a:ext uri="{FF2B5EF4-FFF2-40B4-BE49-F238E27FC236}">
                <a16:creationId xmlns:a16="http://schemas.microsoft.com/office/drawing/2014/main" id="{6150DE15-905B-4750-101E-BE041C9145CB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6252639" y="767751"/>
            <a:ext cx="4716567" cy="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778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Tx/>
              <a:buNone/>
              <a:defRPr sz="1400" b="0" i="0" u="none" strike="noStrike" cap="none">
                <a:solidFill>
                  <a:schemeClr val="tx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Cabin"/>
              </a:defRPr>
            </a:lvl1pPr>
            <a:lvl2pPr marL="91440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1000"/>
              <a:buFont typeface="Arial"/>
              <a:buChar char="○"/>
              <a:defRPr sz="1000" b="1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●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○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●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○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-GB" sz="1400" b="1" dirty="0">
                <a:latin typeface="Cabin"/>
                <a:ea typeface="Cabin"/>
                <a:cs typeface="Cabin"/>
                <a:sym typeface="Cabin"/>
              </a:rPr>
              <a:t>1. </a:t>
            </a:r>
            <a:r>
              <a:rPr lang="en-GB" sz="1400" b="1" dirty="0" err="1">
                <a:latin typeface="Cabin"/>
                <a:ea typeface="Cabin"/>
                <a:cs typeface="Cabin"/>
                <a:sym typeface="Cabin"/>
              </a:rPr>
              <a:t>Opsomming</a:t>
            </a:r>
            <a:endParaRPr lang="en-GB" sz="1400" b="1" dirty="0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-GB" dirty="0" err="1">
                <a:latin typeface="Cabin"/>
                <a:ea typeface="Cabin"/>
                <a:cs typeface="Cabin"/>
                <a:sym typeface="Cabin"/>
              </a:rPr>
              <a:t>Uitleg</a:t>
            </a:r>
            <a:endParaRPr lang="en-GB" dirty="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" name="Google Shape;21;gcccbedd693_0_27">
            <a:extLst>
              <a:ext uri="{FF2B5EF4-FFF2-40B4-BE49-F238E27FC236}">
                <a16:creationId xmlns:a16="http://schemas.microsoft.com/office/drawing/2014/main" id="{8334770D-B72B-B142-34E5-47200F3D2772}"/>
              </a:ext>
            </a:extLst>
          </p:cNvPr>
          <p:cNvSpPr txBox="1">
            <a:spLocks noGrp="1"/>
          </p:cNvSpPr>
          <p:nvPr>
            <p:ph type="body" idx="3" hasCustomPrompt="1"/>
          </p:nvPr>
        </p:nvSpPr>
        <p:spPr>
          <a:xfrm>
            <a:off x="6252639" y="3588757"/>
            <a:ext cx="4716567" cy="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778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400" b="0" i="0" u="none" strike="noStrike" cap="none">
                <a:solidFill>
                  <a:schemeClr val="tx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Cabin"/>
              </a:defRPr>
            </a:lvl1pPr>
            <a:lvl2pPr marL="91440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1000"/>
              <a:buFont typeface="Arial"/>
              <a:buChar char="○"/>
              <a:defRPr sz="1000" b="1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●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○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●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○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-GB" sz="1400" b="1" dirty="0">
                <a:latin typeface="Cabin"/>
                <a:ea typeface="Cabin"/>
                <a:cs typeface="Cabin"/>
                <a:sym typeface="Cabin"/>
              </a:rPr>
              <a:t>3. </a:t>
            </a:r>
            <a:r>
              <a:rPr lang="en-GB" sz="1400" b="1" dirty="0" err="1">
                <a:latin typeface="Cabin"/>
                <a:ea typeface="Cabin"/>
                <a:cs typeface="Cabin"/>
                <a:sym typeface="Cabin"/>
              </a:rPr>
              <a:t>Opsomming</a:t>
            </a:r>
            <a:endParaRPr lang="en-GB" sz="1400" b="1" dirty="0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-GB" dirty="0" err="1">
                <a:latin typeface="Cabin"/>
                <a:ea typeface="Cabin"/>
                <a:cs typeface="Cabin"/>
                <a:sym typeface="Cabin"/>
              </a:rPr>
              <a:t>Uitleg</a:t>
            </a:r>
            <a:endParaRPr lang="en-GB" dirty="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" name="Google Shape;22;gcccbedd693_0_27">
            <a:extLst>
              <a:ext uri="{FF2B5EF4-FFF2-40B4-BE49-F238E27FC236}">
                <a16:creationId xmlns:a16="http://schemas.microsoft.com/office/drawing/2014/main" id="{0CE83F0B-9586-06E5-DF6D-C521F317D214}"/>
              </a:ext>
            </a:extLst>
          </p:cNvPr>
          <p:cNvSpPr txBox="1">
            <a:spLocks noGrp="1"/>
          </p:cNvSpPr>
          <p:nvPr>
            <p:ph type="body" idx="4" hasCustomPrompt="1"/>
          </p:nvPr>
        </p:nvSpPr>
        <p:spPr>
          <a:xfrm>
            <a:off x="6252639" y="4999259"/>
            <a:ext cx="4716567" cy="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778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400" b="0" i="0" u="none" strike="noStrike" cap="none">
                <a:solidFill>
                  <a:schemeClr val="tx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Cabin"/>
              </a:defRPr>
            </a:lvl1pPr>
            <a:lvl2pPr marL="91440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1000"/>
              <a:buFont typeface="Arial"/>
              <a:buChar char="○"/>
              <a:defRPr sz="1000" b="1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●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○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●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○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-GB" sz="1400" b="1" dirty="0">
                <a:latin typeface="Cabin"/>
                <a:ea typeface="Cabin"/>
                <a:cs typeface="Cabin"/>
                <a:sym typeface="Cabin"/>
              </a:rPr>
              <a:t>4. </a:t>
            </a:r>
            <a:r>
              <a:rPr lang="en-GB" sz="1400" b="1" dirty="0" err="1">
                <a:latin typeface="Cabin"/>
                <a:ea typeface="Cabin"/>
                <a:cs typeface="Cabin"/>
                <a:sym typeface="Cabin"/>
              </a:rPr>
              <a:t>Opsomming</a:t>
            </a:r>
            <a:endParaRPr lang="en-GB" sz="1400" b="1" dirty="0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-GB" dirty="0" err="1">
                <a:latin typeface="Cabin"/>
                <a:ea typeface="Cabin"/>
                <a:cs typeface="Cabin"/>
                <a:sym typeface="Cabin"/>
              </a:rPr>
              <a:t>Uitleg</a:t>
            </a:r>
            <a:endParaRPr lang="en-GB" dirty="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338B2D1-F4DE-DCAF-E484-7DE2F89B04A0}"/>
              </a:ext>
            </a:extLst>
          </p:cNvPr>
          <p:cNvSpPr/>
          <p:nvPr userDrawn="1"/>
        </p:nvSpPr>
        <p:spPr>
          <a:xfrm>
            <a:off x="-897148" y="-2118569"/>
            <a:ext cx="6262777" cy="561115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b="0" i="0" dirty="0">
              <a:latin typeface="Trebuchet MS" panose="020B0703020202090204" pitchFamily="34" charset="0"/>
            </a:endParaRPr>
          </a:p>
        </p:txBody>
      </p:sp>
      <p:sp>
        <p:nvSpPr>
          <p:cNvPr id="17" name="Google Shape;11;gcccbedd693_0_21">
            <a:extLst>
              <a:ext uri="{FF2B5EF4-FFF2-40B4-BE49-F238E27FC236}">
                <a16:creationId xmlns:a16="http://schemas.microsoft.com/office/drawing/2014/main" id="{5AC7C426-C027-0971-2F23-E1A351B55D7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59124" y="767751"/>
            <a:ext cx="4606505" cy="2053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bin"/>
              <a:buNone/>
              <a:defRPr sz="2800" b="1" i="0" u="none" strike="noStrike" cap="none">
                <a:solidFill>
                  <a:schemeClr val="tx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Cabin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 sz="2800" dirty="0"/>
              <a:t>Titel</a:t>
            </a:r>
            <a:endParaRPr dirty="0"/>
          </a:p>
        </p:txBody>
      </p:sp>
      <p:cxnSp>
        <p:nvCxnSpPr>
          <p:cNvPr id="23" name="Google Shape;16;gcccbedd693_0_27">
            <a:extLst>
              <a:ext uri="{FF2B5EF4-FFF2-40B4-BE49-F238E27FC236}">
                <a16:creationId xmlns:a16="http://schemas.microsoft.com/office/drawing/2014/main" id="{AEE7A5D9-4C4E-2492-E849-825378D43E59}"/>
              </a:ext>
            </a:extLst>
          </p:cNvPr>
          <p:cNvCxnSpPr>
            <a:cxnSpLocks/>
          </p:cNvCxnSpPr>
          <p:nvPr userDrawn="1"/>
        </p:nvCxnSpPr>
        <p:spPr>
          <a:xfrm>
            <a:off x="6330675" y="3282375"/>
            <a:ext cx="4647193" cy="0"/>
          </a:xfrm>
          <a:prstGeom prst="straightConnector1">
            <a:avLst/>
          </a:prstGeom>
          <a:noFill/>
          <a:ln w="9525" cap="flat" cmpd="sng">
            <a:solidFill>
              <a:srgbClr val="F0F5F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16;gcccbedd693_0_27">
            <a:extLst>
              <a:ext uri="{FF2B5EF4-FFF2-40B4-BE49-F238E27FC236}">
                <a16:creationId xmlns:a16="http://schemas.microsoft.com/office/drawing/2014/main" id="{6578C903-A718-3778-0B45-FDDCE1C0C7C0}"/>
              </a:ext>
            </a:extLst>
          </p:cNvPr>
          <p:cNvCxnSpPr>
            <a:cxnSpLocks/>
          </p:cNvCxnSpPr>
          <p:nvPr userDrawn="1"/>
        </p:nvCxnSpPr>
        <p:spPr>
          <a:xfrm>
            <a:off x="6346577" y="4642048"/>
            <a:ext cx="4647193" cy="0"/>
          </a:xfrm>
          <a:prstGeom prst="straightConnector1">
            <a:avLst/>
          </a:prstGeom>
          <a:noFill/>
          <a:ln w="9525" cap="flat" cmpd="sng">
            <a:solidFill>
              <a:srgbClr val="F0F5F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19;gcccbedd693_0_27">
            <a:extLst>
              <a:ext uri="{FF2B5EF4-FFF2-40B4-BE49-F238E27FC236}">
                <a16:creationId xmlns:a16="http://schemas.microsoft.com/office/drawing/2014/main" id="{9FD1DC3A-4FBA-139A-3438-3053885026A9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6252639" y="2143327"/>
            <a:ext cx="4716567" cy="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778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Tx/>
              <a:buNone/>
              <a:defRPr sz="1400" b="0" i="0" u="none" strike="noStrike" cap="none">
                <a:solidFill>
                  <a:schemeClr val="tx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Cabin"/>
              </a:defRPr>
            </a:lvl1pPr>
            <a:lvl2pPr marL="91440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1000"/>
              <a:buFont typeface="Arial"/>
              <a:buChar char="○"/>
              <a:defRPr sz="1000" b="1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●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○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●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○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-GB" sz="1400" b="1" dirty="0">
                <a:latin typeface="Cabin"/>
                <a:ea typeface="Cabin"/>
                <a:cs typeface="Cabin"/>
                <a:sym typeface="Cabin"/>
              </a:rPr>
              <a:t>2. </a:t>
            </a:r>
            <a:r>
              <a:rPr lang="en-GB" sz="1400" b="1" dirty="0" err="1">
                <a:latin typeface="Cabin"/>
                <a:ea typeface="Cabin"/>
                <a:cs typeface="Cabin"/>
                <a:sym typeface="Cabin"/>
              </a:rPr>
              <a:t>Opsomming</a:t>
            </a:r>
            <a:endParaRPr lang="en-GB" sz="1400" b="1" dirty="0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-GB" dirty="0" err="1">
                <a:latin typeface="Cabin"/>
                <a:ea typeface="Cabin"/>
                <a:cs typeface="Cabin"/>
                <a:sym typeface="Cabin"/>
              </a:rPr>
              <a:t>Uitleg</a:t>
            </a:r>
            <a:endParaRPr lang="en-GB" dirty="0"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176361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90111D-6A7C-D7F5-CB57-94CDDA9D2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A50436-78DE-D6B2-15B1-600D8444A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  <a:lvl2pPr>
              <a:defRPr b="0" i="0">
                <a:latin typeface="Trebuchet MS" panose="020B0703020202090204" pitchFamily="34" charset="0"/>
              </a:defRPr>
            </a:lvl2pPr>
            <a:lvl3pPr>
              <a:defRPr b="0" i="0">
                <a:latin typeface="Trebuchet MS" panose="020B0703020202090204" pitchFamily="34" charset="0"/>
              </a:defRPr>
            </a:lvl3pPr>
            <a:lvl4pPr>
              <a:defRPr b="0" i="0">
                <a:latin typeface="Trebuchet MS" panose="020B0703020202090204" pitchFamily="34" charset="0"/>
              </a:defRPr>
            </a:lvl4pPr>
            <a:lvl5pPr>
              <a:defRPr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5E7781-4788-70C1-5B7A-37501E8E9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B8B681AF-B03E-314D-968E-F25CB23434EB}" type="datetimeFigureOut">
              <a:rPr lang="nl-NL" smtClean="0"/>
              <a:pPr/>
              <a:t>19-11-2024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6B28AF-DCD0-D244-164A-26619B36F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E6D7F2-14E6-84B4-4BCF-3F21E0291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9655C0E1-B60B-2543-BFAE-51446B20870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1596661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80C44B-F61D-9ED3-1F55-51D0E1575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>
                <a:latin typeface="Trebuchet MS" panose="020B0703020202090204" pitchFamily="34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FC49125-A3ED-5550-A86E-2CD3125287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 b="0" i="0">
                <a:latin typeface="Trebuchet MS" panose="020B070302020209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551470A-420C-478D-1394-AFB56FB0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B8B681AF-B03E-314D-968E-F25CB23434EB}" type="datetimeFigureOut">
              <a:rPr lang="nl-NL" smtClean="0"/>
              <a:pPr/>
              <a:t>19-11-2024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D82196F-F8F9-CC6B-B023-BF443335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858C3D1-755D-B110-511D-943547B5C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9655C0E1-B60B-2543-BFAE-51446B20870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4576968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en obje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6DFDFD4-0D3E-A647-6E9F-B4A89FB9F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359C606B-4051-49EE-6221-BC80F437DF1D}"/>
              </a:ext>
            </a:extLst>
          </p:cNvPr>
          <p:cNvSpPr/>
          <p:nvPr userDrawn="1"/>
        </p:nvSpPr>
        <p:spPr>
          <a:xfrm>
            <a:off x="528" y="1363882"/>
            <a:ext cx="12192000" cy="5494052"/>
          </a:xfrm>
          <a:prstGeom prst="rect">
            <a:avLst/>
          </a:prstGeom>
          <a:solidFill>
            <a:srgbClr val="BBE9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 dirty="0"/>
          </a:p>
        </p:txBody>
      </p:sp>
      <p:pic>
        <p:nvPicPr>
          <p:cNvPr id="2" name="Afbeelding 1" descr="Afbeelding met schermopname&#10;&#10;Automatisch gegenereerde beschrijving">
            <a:extLst>
              <a:ext uri="{FF2B5EF4-FFF2-40B4-BE49-F238E27FC236}">
                <a16:creationId xmlns:a16="http://schemas.microsoft.com/office/drawing/2014/main" id="{C1F0092E-452D-4576-4522-65EFA5DBD4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EBF7FD">
                  <a:alpha val="50196"/>
                </a:srgbClr>
              </a:clrFrom>
              <a:clrTo>
                <a:srgbClr val="EBF7FD">
                  <a:alpha val="0"/>
                </a:srgbClr>
              </a:clrTo>
            </a:clrChange>
          </a:blip>
          <a:srcRect t="14048"/>
          <a:stretch/>
        </p:blipFill>
        <p:spPr>
          <a:xfrm>
            <a:off x="19607" y="556590"/>
            <a:ext cx="12191999" cy="649401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6919463-2E1C-79EA-4B73-91BBD9E3E4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38915" y="1673517"/>
            <a:ext cx="1168400" cy="1202267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349357B-F57F-FDF5-0D96-36FDE98DC9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t="8014" b="7862"/>
          <a:stretch/>
        </p:blipFill>
        <p:spPr>
          <a:xfrm>
            <a:off x="6991378" y="1545576"/>
            <a:ext cx="1005551" cy="133020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35BA426-1F90-CCCF-E45B-5D635D969AE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126751" y="6075939"/>
            <a:ext cx="225472" cy="45094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DBD6D4B-4A6C-F300-DE83-2416FE12F6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39967" y="5494120"/>
            <a:ext cx="699813" cy="720097"/>
          </a:xfrm>
          <a:prstGeom prst="rect">
            <a:avLst/>
          </a:prstGeom>
        </p:spPr>
      </p:pic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D050E98F-1EE1-AB9D-7969-012A64B6EAC2}"/>
              </a:ext>
            </a:extLst>
          </p:cNvPr>
          <p:cNvCxnSpPr>
            <a:cxnSpLocks/>
          </p:cNvCxnSpPr>
          <p:nvPr userDrawn="1"/>
        </p:nvCxnSpPr>
        <p:spPr>
          <a:xfrm>
            <a:off x="1553311" y="1525697"/>
            <a:ext cx="9090992" cy="1"/>
          </a:xfrm>
          <a:prstGeom prst="line">
            <a:avLst/>
          </a:prstGeom>
          <a:ln w="1016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DC87DA74-AEA0-8EC9-1237-E1B7A9B4558D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35136" y="1545576"/>
            <a:ext cx="0" cy="1564947"/>
          </a:xfrm>
          <a:prstGeom prst="line">
            <a:avLst/>
          </a:prstGeom>
          <a:ln w="1016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90A739F7-E2E2-3955-91B3-6AE224FD9C15}"/>
              </a:ext>
            </a:extLst>
          </p:cNvPr>
          <p:cNvCxnSpPr>
            <a:cxnSpLocks/>
          </p:cNvCxnSpPr>
          <p:nvPr userDrawn="1"/>
        </p:nvCxnSpPr>
        <p:spPr>
          <a:xfrm flipH="1">
            <a:off x="3751385" y="3128856"/>
            <a:ext cx="6892919" cy="0"/>
          </a:xfrm>
          <a:prstGeom prst="line">
            <a:avLst/>
          </a:prstGeom>
          <a:ln w="1016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FD0E7AFA-052A-6777-E16A-BD0E5B642FE3}"/>
              </a:ext>
            </a:extLst>
          </p:cNvPr>
          <p:cNvCxnSpPr>
            <a:cxnSpLocks/>
          </p:cNvCxnSpPr>
          <p:nvPr userDrawn="1"/>
        </p:nvCxnSpPr>
        <p:spPr>
          <a:xfrm flipV="1">
            <a:off x="3751384" y="3110523"/>
            <a:ext cx="0" cy="402172"/>
          </a:xfrm>
          <a:prstGeom prst="line">
            <a:avLst/>
          </a:prstGeom>
          <a:ln w="1016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D3AA82B7-A1E9-344E-3240-1BA3FA974DA3}"/>
              </a:ext>
            </a:extLst>
          </p:cNvPr>
          <p:cNvCxnSpPr>
            <a:cxnSpLocks/>
          </p:cNvCxnSpPr>
          <p:nvPr userDrawn="1"/>
        </p:nvCxnSpPr>
        <p:spPr>
          <a:xfrm flipV="1">
            <a:off x="3751384" y="4288085"/>
            <a:ext cx="0" cy="303903"/>
          </a:xfrm>
          <a:prstGeom prst="line">
            <a:avLst/>
          </a:prstGeom>
          <a:ln w="1016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E00DF248-494A-F751-7869-7639273C67C3}"/>
              </a:ext>
            </a:extLst>
          </p:cNvPr>
          <p:cNvCxnSpPr>
            <a:cxnSpLocks/>
          </p:cNvCxnSpPr>
          <p:nvPr userDrawn="1"/>
        </p:nvCxnSpPr>
        <p:spPr>
          <a:xfrm flipH="1">
            <a:off x="3048000" y="4591987"/>
            <a:ext cx="703384" cy="0"/>
          </a:xfrm>
          <a:prstGeom prst="line">
            <a:avLst/>
          </a:prstGeom>
          <a:ln w="1016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D20A0E91-85AE-AB39-6AC4-A0366671369E}"/>
              </a:ext>
            </a:extLst>
          </p:cNvPr>
          <p:cNvCxnSpPr>
            <a:cxnSpLocks/>
          </p:cNvCxnSpPr>
          <p:nvPr userDrawn="1"/>
        </p:nvCxnSpPr>
        <p:spPr>
          <a:xfrm flipH="1">
            <a:off x="1159727" y="4599583"/>
            <a:ext cx="393584" cy="0"/>
          </a:xfrm>
          <a:prstGeom prst="line">
            <a:avLst/>
          </a:prstGeom>
          <a:ln w="1016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9D588CF0-B384-BCC0-9C42-B2DB2E049B1A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9727" y="4591987"/>
            <a:ext cx="0" cy="1682331"/>
          </a:xfrm>
          <a:prstGeom prst="line">
            <a:avLst/>
          </a:prstGeom>
          <a:ln w="1016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>
            <a:extLst>
              <a:ext uri="{FF2B5EF4-FFF2-40B4-BE49-F238E27FC236}">
                <a16:creationId xmlns:a16="http://schemas.microsoft.com/office/drawing/2014/main" id="{6A48C30C-628C-7A49-0D95-3CC9EE9276B6}"/>
              </a:ext>
            </a:extLst>
          </p:cNvPr>
          <p:cNvCxnSpPr>
            <a:cxnSpLocks/>
          </p:cNvCxnSpPr>
          <p:nvPr userDrawn="1"/>
        </p:nvCxnSpPr>
        <p:spPr>
          <a:xfrm>
            <a:off x="1159727" y="6274317"/>
            <a:ext cx="3483643" cy="0"/>
          </a:xfrm>
          <a:prstGeom prst="line">
            <a:avLst/>
          </a:prstGeom>
          <a:ln w="1016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42">
            <a:extLst>
              <a:ext uri="{FF2B5EF4-FFF2-40B4-BE49-F238E27FC236}">
                <a16:creationId xmlns:a16="http://schemas.microsoft.com/office/drawing/2014/main" id="{4F922FB0-41D9-8246-0D60-A8531EF43303}"/>
              </a:ext>
            </a:extLst>
          </p:cNvPr>
          <p:cNvCxnSpPr>
            <a:cxnSpLocks/>
          </p:cNvCxnSpPr>
          <p:nvPr userDrawn="1"/>
        </p:nvCxnSpPr>
        <p:spPr>
          <a:xfrm flipV="1">
            <a:off x="4643369" y="4686055"/>
            <a:ext cx="0" cy="1588263"/>
          </a:xfrm>
          <a:prstGeom prst="line">
            <a:avLst/>
          </a:prstGeom>
          <a:ln w="1016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chte verbindingslijn 45">
            <a:extLst>
              <a:ext uri="{FF2B5EF4-FFF2-40B4-BE49-F238E27FC236}">
                <a16:creationId xmlns:a16="http://schemas.microsoft.com/office/drawing/2014/main" id="{81CF1727-775D-FC70-5F1B-B79ECAABBD0A}"/>
              </a:ext>
            </a:extLst>
          </p:cNvPr>
          <p:cNvCxnSpPr>
            <a:cxnSpLocks/>
          </p:cNvCxnSpPr>
          <p:nvPr userDrawn="1"/>
        </p:nvCxnSpPr>
        <p:spPr>
          <a:xfrm>
            <a:off x="4643370" y="4686055"/>
            <a:ext cx="6181241" cy="0"/>
          </a:xfrm>
          <a:prstGeom prst="line">
            <a:avLst/>
          </a:prstGeom>
          <a:ln w="1016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chte verbindingslijn 47">
            <a:extLst>
              <a:ext uri="{FF2B5EF4-FFF2-40B4-BE49-F238E27FC236}">
                <a16:creationId xmlns:a16="http://schemas.microsoft.com/office/drawing/2014/main" id="{D316B812-7977-FDAD-E5A4-0540B107FA47}"/>
              </a:ext>
            </a:extLst>
          </p:cNvPr>
          <p:cNvCxnSpPr>
            <a:cxnSpLocks/>
          </p:cNvCxnSpPr>
          <p:nvPr userDrawn="1"/>
        </p:nvCxnSpPr>
        <p:spPr>
          <a:xfrm flipV="1">
            <a:off x="10824611" y="5676392"/>
            <a:ext cx="0" cy="537824"/>
          </a:xfrm>
          <a:prstGeom prst="line">
            <a:avLst/>
          </a:prstGeom>
          <a:ln w="1016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Afbeelding 51">
            <a:extLst>
              <a:ext uri="{FF2B5EF4-FFF2-40B4-BE49-F238E27FC236}">
                <a16:creationId xmlns:a16="http://schemas.microsoft.com/office/drawing/2014/main" id="{31DE2DF5-14EC-9DCA-656F-013D64A8677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662448" y="5035693"/>
            <a:ext cx="482112" cy="1531537"/>
          </a:xfrm>
          <a:prstGeom prst="rect">
            <a:avLst/>
          </a:prstGeom>
        </p:spPr>
      </p:pic>
      <p:pic>
        <p:nvPicPr>
          <p:cNvPr id="54" name="Afbeelding 53">
            <a:extLst>
              <a:ext uri="{FF2B5EF4-FFF2-40B4-BE49-F238E27FC236}">
                <a16:creationId xmlns:a16="http://schemas.microsoft.com/office/drawing/2014/main" id="{0F6394BB-3855-5B08-6D9E-476BCD5DE5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926934" y="4898655"/>
            <a:ext cx="4792783" cy="289432"/>
          </a:xfrm>
          <a:prstGeom prst="rect">
            <a:avLst/>
          </a:prstGeom>
        </p:spPr>
      </p:pic>
      <p:cxnSp>
        <p:nvCxnSpPr>
          <p:cNvPr id="56" name="Rechte verbindingslijn 55">
            <a:extLst>
              <a:ext uri="{FF2B5EF4-FFF2-40B4-BE49-F238E27FC236}">
                <a16:creationId xmlns:a16="http://schemas.microsoft.com/office/drawing/2014/main" id="{7BFA5EBF-9137-6693-E59D-ED3969A35B1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824611" y="4686055"/>
            <a:ext cx="0" cy="212600"/>
          </a:xfrm>
          <a:prstGeom prst="line">
            <a:avLst/>
          </a:prstGeom>
          <a:ln w="1016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fbeelding met Graphics, cirkel, schermopname, Lettertype&#10;&#10;Automatisch gegenereerde beschrijving">
            <a:extLst>
              <a:ext uri="{FF2B5EF4-FFF2-40B4-BE49-F238E27FC236}">
                <a16:creationId xmlns:a16="http://schemas.microsoft.com/office/drawing/2014/main" id="{35985416-3545-5C3E-4005-F48C13F7780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65" y="4894168"/>
            <a:ext cx="898313" cy="89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2849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met bullets" preserve="1" userDrawn="1">
  <p:cSld name="Titel met bulle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cccbedd693_0_54"/>
          <p:cNvSpPr txBox="1">
            <a:spLocks noGrp="1"/>
          </p:cNvSpPr>
          <p:nvPr>
            <p:ph type="sldNum" idx="12"/>
          </p:nvPr>
        </p:nvSpPr>
        <p:spPr>
          <a:xfrm>
            <a:off x="11068907" y="3988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fld id="{00000000-1234-1234-1234-123412341234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54" name="Google Shape;54;gcccbedd693_0_54"/>
          <p:cNvCxnSpPr/>
          <p:nvPr/>
        </p:nvCxnSpPr>
        <p:spPr>
          <a:xfrm>
            <a:off x="11281495" y="807261"/>
            <a:ext cx="306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5" name="Google Shape;55;gcccbedd693_0_5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416" r="21130"/>
          <a:stretch/>
        </p:blipFill>
        <p:spPr>
          <a:xfrm>
            <a:off x="6096001" y="1"/>
            <a:ext cx="6096001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B454392E-E0DD-9348-8E33-0FC1D8C316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96" r="15645"/>
          <a:stretch/>
        </p:blipFill>
        <p:spPr>
          <a:xfrm>
            <a:off x="6095998" y="0"/>
            <a:ext cx="6096001" cy="6858000"/>
          </a:xfrm>
          <a:prstGeom prst="rect">
            <a:avLst/>
          </a:prstGeom>
        </p:spPr>
      </p:pic>
      <p:sp>
        <p:nvSpPr>
          <p:cNvPr id="9" name="Google Shape;52;gcccbedd693_0_54">
            <a:extLst>
              <a:ext uri="{FF2B5EF4-FFF2-40B4-BE49-F238E27FC236}">
                <a16:creationId xmlns:a16="http://schemas.microsoft.com/office/drawing/2014/main" id="{2603EA5C-24BE-A748-B722-05DA69EC59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3158" y="2070133"/>
            <a:ext cx="4752620" cy="3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bin"/>
              <a:buChar char="●"/>
              <a:defRPr sz="1333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1219170" marR="0" lvl="1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bin"/>
              <a:buChar char="○"/>
              <a:defRPr sz="1067" b="0" i="1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828754" marR="0" lvl="2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bin"/>
              <a:buChar char="■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2438339" marR="0" lvl="3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bin"/>
              <a:buChar char="●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3047924" marR="0" lvl="4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Cabin"/>
              <a:buChar char="○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3657509" marR="0" lvl="5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Cabin"/>
              <a:buChar char="■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4267093" marR="0" lvl="6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Cabin"/>
              <a:buChar char="●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4876678" marR="0" lvl="7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Cabin"/>
              <a:buChar char="○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5486263" marR="0" lvl="8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Cabin"/>
              <a:buChar char="■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Google Shape;56;gcccbedd693_0_54">
            <a:extLst>
              <a:ext uri="{FF2B5EF4-FFF2-40B4-BE49-F238E27FC236}">
                <a16:creationId xmlns:a16="http://schemas.microsoft.com/office/drawing/2014/main" id="{F5D1C56B-8ACC-F44C-9DF7-AE491AA178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3158" y="647157"/>
            <a:ext cx="3443109" cy="1403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bin"/>
              <a:buNone/>
              <a:defRPr sz="3200" b="1" i="0" u="none" strike="noStrike" cap="none">
                <a:solidFill>
                  <a:schemeClr val="accent1"/>
                </a:solidFill>
                <a:latin typeface="Cabin SemiBold" pitchFamily="2" charset="77"/>
                <a:ea typeface="Cabin SemiBold" pitchFamily="2" charset="77"/>
                <a:cs typeface="Cabin SemiBold" pitchFamily="2" charset="77"/>
                <a:sym typeface="Cabin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/>
              <a:t>Klik om stijl te bewerken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033706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met bullets" preserve="1" userDrawn="1">
  <p:cSld name="1_Titel met bulle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cccbedd693_0_54"/>
          <p:cNvSpPr txBox="1">
            <a:spLocks noGrp="1"/>
          </p:cNvSpPr>
          <p:nvPr>
            <p:ph type="sldNum" idx="12"/>
          </p:nvPr>
        </p:nvSpPr>
        <p:spPr>
          <a:xfrm>
            <a:off x="11068907" y="3988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fld id="{00000000-1234-1234-1234-123412341234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54" name="Google Shape;54;gcccbedd693_0_54"/>
          <p:cNvCxnSpPr/>
          <p:nvPr/>
        </p:nvCxnSpPr>
        <p:spPr>
          <a:xfrm>
            <a:off x="11281495" y="807261"/>
            <a:ext cx="306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5" name="Google Shape;55;gcccbedd693_0_5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416" r="21130"/>
          <a:stretch/>
        </p:blipFill>
        <p:spPr>
          <a:xfrm>
            <a:off x="6096001" y="1"/>
            <a:ext cx="6096001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B454392E-E0DD-9348-8E33-0FC1D8C316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96" r="15645"/>
          <a:stretch/>
        </p:blipFill>
        <p:spPr>
          <a:xfrm>
            <a:off x="6095998" y="0"/>
            <a:ext cx="6096001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57ECFEF-58CE-DD49-BB40-0BF2EA2E95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411" r="20330"/>
          <a:stretch/>
        </p:blipFill>
        <p:spPr>
          <a:xfrm>
            <a:off x="6095994" y="0"/>
            <a:ext cx="6096004" cy="6858000"/>
          </a:xfrm>
          <a:prstGeom prst="rect">
            <a:avLst/>
          </a:prstGeom>
        </p:spPr>
      </p:pic>
      <p:sp>
        <p:nvSpPr>
          <p:cNvPr id="10" name="Google Shape;52;gcccbedd693_0_54">
            <a:extLst>
              <a:ext uri="{FF2B5EF4-FFF2-40B4-BE49-F238E27FC236}">
                <a16:creationId xmlns:a16="http://schemas.microsoft.com/office/drawing/2014/main" id="{E768DDE4-49AC-044C-9F68-DC2C9DF09E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3158" y="2070133"/>
            <a:ext cx="4752620" cy="3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bin"/>
              <a:buChar char="●"/>
              <a:defRPr sz="1333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1219170" marR="0" lvl="1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bin"/>
              <a:buChar char="○"/>
              <a:defRPr sz="1067" b="0" i="1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828754" marR="0" lvl="2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bin"/>
              <a:buChar char="■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2438339" marR="0" lvl="3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bin"/>
              <a:buChar char="●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3047924" marR="0" lvl="4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Cabin"/>
              <a:buChar char="○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3657509" marR="0" lvl="5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Cabin"/>
              <a:buChar char="■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4267093" marR="0" lvl="6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Cabin"/>
              <a:buChar char="●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4876678" marR="0" lvl="7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Cabin"/>
              <a:buChar char="○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5486263" marR="0" lvl="8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Cabin"/>
              <a:buChar char="■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Google Shape;56;gcccbedd693_0_54">
            <a:extLst>
              <a:ext uri="{FF2B5EF4-FFF2-40B4-BE49-F238E27FC236}">
                <a16:creationId xmlns:a16="http://schemas.microsoft.com/office/drawing/2014/main" id="{A146D9D4-F10B-5540-BC90-9F62CEE2C2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3158" y="647157"/>
            <a:ext cx="3443109" cy="1403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bin"/>
              <a:buNone/>
              <a:defRPr sz="3200" b="1" i="0" u="none" strike="noStrike" cap="none">
                <a:solidFill>
                  <a:schemeClr val="accent1"/>
                </a:solidFill>
                <a:latin typeface="Cabin SemiBold" pitchFamily="2" charset="77"/>
                <a:ea typeface="Cabin SemiBold" pitchFamily="2" charset="77"/>
                <a:cs typeface="Cabin SemiBold" pitchFamily="2" charset="77"/>
                <a:sym typeface="Cabin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/>
              <a:t>Klik om stijl te bewerken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4658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met bullets" preserve="1" userDrawn="1">
  <p:cSld name="1_Titel met bulle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cccbedd693_0_54"/>
          <p:cNvSpPr txBox="1">
            <a:spLocks noGrp="1"/>
          </p:cNvSpPr>
          <p:nvPr>
            <p:ph type="sldNum" idx="12"/>
          </p:nvPr>
        </p:nvSpPr>
        <p:spPr>
          <a:xfrm>
            <a:off x="11068907" y="3988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fld id="{00000000-1234-1234-1234-123412341234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54" name="Google Shape;54;gcccbedd693_0_54"/>
          <p:cNvCxnSpPr/>
          <p:nvPr/>
        </p:nvCxnSpPr>
        <p:spPr>
          <a:xfrm>
            <a:off x="11281495" y="807261"/>
            <a:ext cx="306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5" name="Google Shape;55;gcccbedd693_0_5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416" r="21130"/>
          <a:stretch/>
        </p:blipFill>
        <p:spPr>
          <a:xfrm>
            <a:off x="6096001" y="1"/>
            <a:ext cx="6096001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B454392E-E0DD-9348-8E33-0FC1D8C316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96" r="15645"/>
          <a:stretch/>
        </p:blipFill>
        <p:spPr>
          <a:xfrm>
            <a:off x="6095998" y="0"/>
            <a:ext cx="6096001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57ECFEF-58CE-DD49-BB40-0BF2EA2E95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411" r="20330"/>
          <a:stretch/>
        </p:blipFill>
        <p:spPr>
          <a:xfrm>
            <a:off x="6095994" y="0"/>
            <a:ext cx="6096004" cy="6858000"/>
          </a:xfrm>
          <a:prstGeom prst="rect">
            <a:avLst/>
          </a:prstGeom>
        </p:spPr>
      </p:pic>
      <p:pic>
        <p:nvPicPr>
          <p:cNvPr id="5" name="Afbeelding 4" descr="Afbeelding met tekst, persoon, binnen, plank&#10;&#10;Automatisch gegenereerde beschrijving">
            <a:extLst>
              <a:ext uri="{FF2B5EF4-FFF2-40B4-BE49-F238E27FC236}">
                <a16:creationId xmlns:a16="http://schemas.microsoft.com/office/drawing/2014/main" id="{B99F46B8-57D5-0149-9BE0-F6B8F207E1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75" r="23830"/>
          <a:stretch/>
        </p:blipFill>
        <p:spPr>
          <a:xfrm>
            <a:off x="6095992" y="0"/>
            <a:ext cx="6096008" cy="6857997"/>
          </a:xfrm>
          <a:prstGeom prst="rect">
            <a:avLst/>
          </a:prstGeom>
        </p:spPr>
      </p:pic>
      <p:sp>
        <p:nvSpPr>
          <p:cNvPr id="11" name="Google Shape;52;gcccbedd693_0_54">
            <a:extLst>
              <a:ext uri="{FF2B5EF4-FFF2-40B4-BE49-F238E27FC236}">
                <a16:creationId xmlns:a16="http://schemas.microsoft.com/office/drawing/2014/main" id="{6BE3D85A-9D11-284A-A1EA-ABAFB7E0F4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3158" y="2070133"/>
            <a:ext cx="4752620" cy="3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bin"/>
              <a:buChar char="●"/>
              <a:defRPr sz="1333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1219170" marR="0" lvl="1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bin"/>
              <a:buChar char="○"/>
              <a:defRPr sz="1067" b="0" i="1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828754" marR="0" lvl="2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bin"/>
              <a:buChar char="■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2438339" marR="0" lvl="3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bin"/>
              <a:buChar char="●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3047924" marR="0" lvl="4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Cabin"/>
              <a:buChar char="○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3657509" marR="0" lvl="5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Cabin"/>
              <a:buChar char="■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4267093" marR="0" lvl="6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Cabin"/>
              <a:buChar char="●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4876678" marR="0" lvl="7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Cabin"/>
              <a:buChar char="○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5486263" marR="0" lvl="8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Cabin"/>
              <a:buChar char="■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Google Shape;56;gcccbedd693_0_54">
            <a:extLst>
              <a:ext uri="{FF2B5EF4-FFF2-40B4-BE49-F238E27FC236}">
                <a16:creationId xmlns:a16="http://schemas.microsoft.com/office/drawing/2014/main" id="{D14F1309-2F9A-3343-B52A-96A15B6F45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3158" y="647157"/>
            <a:ext cx="3443109" cy="1403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bin"/>
              <a:buNone/>
              <a:defRPr sz="3200" b="1" i="0" u="none" strike="noStrike" cap="none">
                <a:solidFill>
                  <a:schemeClr val="accent1"/>
                </a:solidFill>
                <a:latin typeface="Cabin SemiBold" pitchFamily="2" charset="77"/>
                <a:ea typeface="Cabin SemiBold" pitchFamily="2" charset="77"/>
                <a:cs typeface="Cabin SemiBold" pitchFamily="2" charset="77"/>
                <a:sym typeface="Cabin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/>
              <a:t>Klik om stijl te bewerken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62972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met bullets" preserve="1" userDrawn="1">
  <p:cSld name="1_Titel met bulle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cccbedd693_0_54"/>
          <p:cNvSpPr txBox="1">
            <a:spLocks noGrp="1"/>
          </p:cNvSpPr>
          <p:nvPr>
            <p:ph type="sldNum" idx="12"/>
          </p:nvPr>
        </p:nvSpPr>
        <p:spPr>
          <a:xfrm>
            <a:off x="11068907" y="3988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fld id="{00000000-1234-1234-1234-123412341234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54" name="Google Shape;54;gcccbedd693_0_54"/>
          <p:cNvCxnSpPr/>
          <p:nvPr/>
        </p:nvCxnSpPr>
        <p:spPr>
          <a:xfrm>
            <a:off x="11281495" y="807261"/>
            <a:ext cx="306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5" name="Google Shape;55;gcccbedd693_0_5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416" r="21130"/>
          <a:stretch/>
        </p:blipFill>
        <p:spPr>
          <a:xfrm>
            <a:off x="6096001" y="1"/>
            <a:ext cx="6096001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B454392E-E0DD-9348-8E33-0FC1D8C316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96" r="15645"/>
          <a:stretch/>
        </p:blipFill>
        <p:spPr>
          <a:xfrm>
            <a:off x="6095998" y="0"/>
            <a:ext cx="6096001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57ECFEF-58CE-DD49-BB40-0BF2EA2E95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411" r="20330"/>
          <a:stretch/>
        </p:blipFill>
        <p:spPr>
          <a:xfrm>
            <a:off x="6095994" y="0"/>
            <a:ext cx="6096004" cy="6858000"/>
          </a:xfrm>
          <a:prstGeom prst="rect">
            <a:avLst/>
          </a:prstGeom>
        </p:spPr>
      </p:pic>
      <p:pic>
        <p:nvPicPr>
          <p:cNvPr id="5" name="Afbeelding 4" descr="Afbeelding met tekst, persoon, binnen, plank&#10;&#10;Automatisch gegenereerde beschrijving">
            <a:extLst>
              <a:ext uri="{FF2B5EF4-FFF2-40B4-BE49-F238E27FC236}">
                <a16:creationId xmlns:a16="http://schemas.microsoft.com/office/drawing/2014/main" id="{B99F46B8-57D5-0149-9BE0-F6B8F207E1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75" r="23830"/>
          <a:stretch/>
        </p:blipFill>
        <p:spPr>
          <a:xfrm>
            <a:off x="6095992" y="0"/>
            <a:ext cx="6096008" cy="6857997"/>
          </a:xfrm>
          <a:prstGeom prst="rect">
            <a:avLst/>
          </a:prstGeom>
        </p:spPr>
      </p:pic>
      <p:pic>
        <p:nvPicPr>
          <p:cNvPr id="6" name="Afbeelding 5" descr="Afbeelding met venster, binnen, luie stoel, persoon&#10;&#10;Automatisch gegenereerde beschrijving">
            <a:extLst>
              <a:ext uri="{FF2B5EF4-FFF2-40B4-BE49-F238E27FC236}">
                <a16:creationId xmlns:a16="http://schemas.microsoft.com/office/drawing/2014/main" id="{E00080BE-5F54-6447-9121-12FA8AFAAB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748" r="19969"/>
          <a:stretch/>
        </p:blipFill>
        <p:spPr>
          <a:xfrm>
            <a:off x="6095990" y="0"/>
            <a:ext cx="6096007" cy="6858000"/>
          </a:xfrm>
          <a:prstGeom prst="rect">
            <a:avLst/>
          </a:prstGeom>
        </p:spPr>
      </p:pic>
      <p:sp>
        <p:nvSpPr>
          <p:cNvPr id="12" name="Google Shape;52;gcccbedd693_0_54">
            <a:extLst>
              <a:ext uri="{FF2B5EF4-FFF2-40B4-BE49-F238E27FC236}">
                <a16:creationId xmlns:a16="http://schemas.microsoft.com/office/drawing/2014/main" id="{7551443E-CED6-A64F-9B29-73C32F547B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3158" y="2070133"/>
            <a:ext cx="4752620" cy="3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bin"/>
              <a:buChar char="●"/>
              <a:defRPr sz="1333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1219170" marR="0" lvl="1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bin"/>
              <a:buChar char="○"/>
              <a:defRPr sz="1067" b="0" i="1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828754" marR="0" lvl="2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bin"/>
              <a:buChar char="■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2438339" marR="0" lvl="3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bin"/>
              <a:buChar char="●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3047924" marR="0" lvl="4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Cabin"/>
              <a:buChar char="○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3657509" marR="0" lvl="5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Cabin"/>
              <a:buChar char="■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4267093" marR="0" lvl="6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Cabin"/>
              <a:buChar char="●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4876678" marR="0" lvl="7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Cabin"/>
              <a:buChar char="○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5486263" marR="0" lvl="8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Cabin"/>
              <a:buChar char="■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Google Shape;56;gcccbedd693_0_54">
            <a:extLst>
              <a:ext uri="{FF2B5EF4-FFF2-40B4-BE49-F238E27FC236}">
                <a16:creationId xmlns:a16="http://schemas.microsoft.com/office/drawing/2014/main" id="{4E099B28-51C5-064D-8ADA-2196DE79F6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3158" y="647157"/>
            <a:ext cx="3443109" cy="1403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bin"/>
              <a:buNone/>
              <a:defRPr sz="3200" b="1" i="0" u="none" strike="noStrike" cap="none">
                <a:solidFill>
                  <a:schemeClr val="accent1"/>
                </a:solidFill>
                <a:latin typeface="Cabin SemiBold" pitchFamily="2" charset="77"/>
                <a:ea typeface="Cabin SemiBold" pitchFamily="2" charset="77"/>
                <a:cs typeface="Cabin SemiBold" pitchFamily="2" charset="77"/>
                <a:sym typeface="Cabin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/>
              <a:t>Klik om stijl te bewerken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11048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met bullets" preserve="1" userDrawn="1">
  <p:cSld name="1_Titel met bulle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cccbedd693_0_54"/>
          <p:cNvSpPr txBox="1">
            <a:spLocks noGrp="1"/>
          </p:cNvSpPr>
          <p:nvPr>
            <p:ph type="sldNum" idx="12"/>
          </p:nvPr>
        </p:nvSpPr>
        <p:spPr>
          <a:xfrm>
            <a:off x="11068907" y="3988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fld id="{00000000-1234-1234-1234-123412341234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54" name="Google Shape;54;gcccbedd693_0_54"/>
          <p:cNvCxnSpPr/>
          <p:nvPr/>
        </p:nvCxnSpPr>
        <p:spPr>
          <a:xfrm>
            <a:off x="11281495" y="807261"/>
            <a:ext cx="306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5" name="Google Shape;55;gcccbedd693_0_5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416" r="21130"/>
          <a:stretch/>
        </p:blipFill>
        <p:spPr>
          <a:xfrm>
            <a:off x="6096001" y="1"/>
            <a:ext cx="6096001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B454392E-E0DD-9348-8E33-0FC1D8C316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96" r="15645"/>
          <a:stretch/>
        </p:blipFill>
        <p:spPr>
          <a:xfrm>
            <a:off x="6095998" y="0"/>
            <a:ext cx="6096001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57ECFEF-58CE-DD49-BB40-0BF2EA2E95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411" r="20330"/>
          <a:stretch/>
        </p:blipFill>
        <p:spPr>
          <a:xfrm>
            <a:off x="6095994" y="0"/>
            <a:ext cx="6096004" cy="6858000"/>
          </a:xfrm>
          <a:prstGeom prst="rect">
            <a:avLst/>
          </a:prstGeom>
        </p:spPr>
      </p:pic>
      <p:pic>
        <p:nvPicPr>
          <p:cNvPr id="5" name="Afbeelding 4" descr="Afbeelding met tekst, persoon, binnen, plank&#10;&#10;Automatisch gegenereerde beschrijving">
            <a:extLst>
              <a:ext uri="{FF2B5EF4-FFF2-40B4-BE49-F238E27FC236}">
                <a16:creationId xmlns:a16="http://schemas.microsoft.com/office/drawing/2014/main" id="{B99F46B8-57D5-0149-9BE0-F6B8F207E1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75" r="23830"/>
          <a:stretch/>
        </p:blipFill>
        <p:spPr>
          <a:xfrm>
            <a:off x="6095992" y="0"/>
            <a:ext cx="6096008" cy="6857997"/>
          </a:xfrm>
          <a:prstGeom prst="rect">
            <a:avLst/>
          </a:prstGeom>
        </p:spPr>
      </p:pic>
      <p:pic>
        <p:nvPicPr>
          <p:cNvPr id="6" name="Afbeelding 5" descr="Afbeelding met venster, binnen, luie stoel, persoon&#10;&#10;Automatisch gegenereerde beschrijving">
            <a:extLst>
              <a:ext uri="{FF2B5EF4-FFF2-40B4-BE49-F238E27FC236}">
                <a16:creationId xmlns:a16="http://schemas.microsoft.com/office/drawing/2014/main" id="{E00080BE-5F54-6447-9121-12FA8AFAAB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748" r="19969"/>
          <a:stretch/>
        </p:blipFill>
        <p:spPr>
          <a:xfrm>
            <a:off x="6095990" y="0"/>
            <a:ext cx="6096007" cy="6858000"/>
          </a:xfrm>
          <a:prstGeom prst="rect">
            <a:avLst/>
          </a:prstGeom>
        </p:spPr>
      </p:pic>
      <p:pic>
        <p:nvPicPr>
          <p:cNvPr id="7" name="Afbeelding 6" descr="Afbeelding met binnen, persoon, venster&#10;&#10;Automatisch gegenereerde beschrijving">
            <a:extLst>
              <a:ext uri="{FF2B5EF4-FFF2-40B4-BE49-F238E27FC236}">
                <a16:creationId xmlns:a16="http://schemas.microsoft.com/office/drawing/2014/main" id="{09AEE634-3B69-2340-8D90-09F45140E9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782" r="9959"/>
          <a:stretch/>
        </p:blipFill>
        <p:spPr>
          <a:xfrm>
            <a:off x="6095986" y="-3"/>
            <a:ext cx="6096009" cy="6858000"/>
          </a:xfrm>
          <a:prstGeom prst="rect">
            <a:avLst/>
          </a:prstGeom>
        </p:spPr>
      </p:pic>
      <p:sp>
        <p:nvSpPr>
          <p:cNvPr id="13" name="Google Shape;52;gcccbedd693_0_54">
            <a:extLst>
              <a:ext uri="{FF2B5EF4-FFF2-40B4-BE49-F238E27FC236}">
                <a16:creationId xmlns:a16="http://schemas.microsoft.com/office/drawing/2014/main" id="{C68AC42F-A896-F941-AC76-32611F2963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3158" y="2070133"/>
            <a:ext cx="4752620" cy="3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bin"/>
              <a:buChar char="●"/>
              <a:defRPr sz="1333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1219170" marR="0" lvl="1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bin"/>
              <a:buChar char="○"/>
              <a:defRPr sz="1067" b="0" i="1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828754" marR="0" lvl="2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bin"/>
              <a:buChar char="■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2438339" marR="0" lvl="3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bin"/>
              <a:buChar char="●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3047924" marR="0" lvl="4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Cabin"/>
              <a:buChar char="○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3657509" marR="0" lvl="5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Cabin"/>
              <a:buChar char="■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4267093" marR="0" lvl="6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Cabin"/>
              <a:buChar char="●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4876678" marR="0" lvl="7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Cabin"/>
              <a:buChar char="○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5486263" marR="0" lvl="8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Cabin"/>
              <a:buChar char="■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Google Shape;56;gcccbedd693_0_54">
            <a:extLst>
              <a:ext uri="{FF2B5EF4-FFF2-40B4-BE49-F238E27FC236}">
                <a16:creationId xmlns:a16="http://schemas.microsoft.com/office/drawing/2014/main" id="{E7584CD9-9B7E-514A-8FD2-915A4D4E8A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3158" y="647157"/>
            <a:ext cx="3443109" cy="1403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bin"/>
              <a:buNone/>
              <a:defRPr sz="3200" b="1" i="0" u="none" strike="noStrike" cap="none">
                <a:solidFill>
                  <a:schemeClr val="accent1"/>
                </a:solidFill>
                <a:latin typeface="Cabin SemiBold" pitchFamily="2" charset="77"/>
                <a:ea typeface="Cabin SemiBold" pitchFamily="2" charset="77"/>
                <a:cs typeface="Cabin SemiBold" pitchFamily="2" charset="77"/>
                <a:sym typeface="Cabin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/>
              <a:t>Klik om stijl te bewerken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903179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met bullets" preserve="1" userDrawn="1">
  <p:cSld name="1_Titel met bulle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cccbedd693_0_54"/>
          <p:cNvSpPr txBox="1">
            <a:spLocks noGrp="1"/>
          </p:cNvSpPr>
          <p:nvPr>
            <p:ph type="sldNum" idx="12"/>
          </p:nvPr>
        </p:nvSpPr>
        <p:spPr>
          <a:xfrm>
            <a:off x="11068907" y="3988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fld id="{00000000-1234-1234-1234-123412341234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54" name="Google Shape;54;gcccbedd693_0_54"/>
          <p:cNvCxnSpPr/>
          <p:nvPr/>
        </p:nvCxnSpPr>
        <p:spPr>
          <a:xfrm>
            <a:off x="11281495" y="807261"/>
            <a:ext cx="306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5" name="Google Shape;55;gcccbedd693_0_5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416" r="21130"/>
          <a:stretch/>
        </p:blipFill>
        <p:spPr>
          <a:xfrm>
            <a:off x="6096001" y="1"/>
            <a:ext cx="6096001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B454392E-E0DD-9348-8E33-0FC1D8C316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96" r="15645"/>
          <a:stretch/>
        </p:blipFill>
        <p:spPr>
          <a:xfrm>
            <a:off x="6095998" y="0"/>
            <a:ext cx="6096001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57ECFEF-58CE-DD49-BB40-0BF2EA2E95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411" r="20330"/>
          <a:stretch/>
        </p:blipFill>
        <p:spPr>
          <a:xfrm>
            <a:off x="6095994" y="0"/>
            <a:ext cx="6096004" cy="6858000"/>
          </a:xfrm>
          <a:prstGeom prst="rect">
            <a:avLst/>
          </a:prstGeom>
        </p:spPr>
      </p:pic>
      <p:pic>
        <p:nvPicPr>
          <p:cNvPr id="5" name="Afbeelding 4" descr="Afbeelding met tekst, persoon, binnen, plank&#10;&#10;Automatisch gegenereerde beschrijving">
            <a:extLst>
              <a:ext uri="{FF2B5EF4-FFF2-40B4-BE49-F238E27FC236}">
                <a16:creationId xmlns:a16="http://schemas.microsoft.com/office/drawing/2014/main" id="{B99F46B8-57D5-0149-9BE0-F6B8F207E1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75" r="23830"/>
          <a:stretch/>
        </p:blipFill>
        <p:spPr>
          <a:xfrm>
            <a:off x="6095992" y="0"/>
            <a:ext cx="6096008" cy="6857997"/>
          </a:xfrm>
          <a:prstGeom prst="rect">
            <a:avLst/>
          </a:prstGeom>
        </p:spPr>
      </p:pic>
      <p:pic>
        <p:nvPicPr>
          <p:cNvPr id="6" name="Afbeelding 5" descr="Afbeelding met venster, binnen, luie stoel, persoon&#10;&#10;Automatisch gegenereerde beschrijving">
            <a:extLst>
              <a:ext uri="{FF2B5EF4-FFF2-40B4-BE49-F238E27FC236}">
                <a16:creationId xmlns:a16="http://schemas.microsoft.com/office/drawing/2014/main" id="{E00080BE-5F54-6447-9121-12FA8AFAAB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748" r="19969"/>
          <a:stretch/>
        </p:blipFill>
        <p:spPr>
          <a:xfrm>
            <a:off x="6095990" y="0"/>
            <a:ext cx="6096007" cy="6858000"/>
          </a:xfrm>
          <a:prstGeom prst="rect">
            <a:avLst/>
          </a:prstGeom>
        </p:spPr>
      </p:pic>
      <p:pic>
        <p:nvPicPr>
          <p:cNvPr id="7" name="Afbeelding 6" descr="Afbeelding met binnen, persoon, venster&#10;&#10;Automatisch gegenereerde beschrijving">
            <a:extLst>
              <a:ext uri="{FF2B5EF4-FFF2-40B4-BE49-F238E27FC236}">
                <a16:creationId xmlns:a16="http://schemas.microsoft.com/office/drawing/2014/main" id="{09AEE634-3B69-2340-8D90-09F45140E9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782" r="9959"/>
          <a:stretch/>
        </p:blipFill>
        <p:spPr>
          <a:xfrm>
            <a:off x="6095986" y="-3"/>
            <a:ext cx="6096009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5BCCB46-0050-634E-B143-205BEAEC38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344" r="15405"/>
          <a:stretch/>
        </p:blipFill>
        <p:spPr>
          <a:xfrm>
            <a:off x="6095979" y="0"/>
            <a:ext cx="6096021" cy="6858000"/>
          </a:xfrm>
          <a:prstGeom prst="rect">
            <a:avLst/>
          </a:prstGeom>
        </p:spPr>
      </p:pic>
      <p:sp>
        <p:nvSpPr>
          <p:cNvPr id="14" name="Google Shape;52;gcccbedd693_0_54">
            <a:extLst>
              <a:ext uri="{FF2B5EF4-FFF2-40B4-BE49-F238E27FC236}">
                <a16:creationId xmlns:a16="http://schemas.microsoft.com/office/drawing/2014/main" id="{54924C26-A461-9D4D-8B7C-B5CAB060E2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3158" y="2070133"/>
            <a:ext cx="4752620" cy="3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bin"/>
              <a:buChar char="●"/>
              <a:defRPr sz="1333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1219170" marR="0" lvl="1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bin"/>
              <a:buChar char="○"/>
              <a:defRPr sz="1067" b="0" i="1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828754" marR="0" lvl="2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bin"/>
              <a:buChar char="■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2438339" marR="0" lvl="3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bin"/>
              <a:buChar char="●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3047924" marR="0" lvl="4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Cabin"/>
              <a:buChar char="○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3657509" marR="0" lvl="5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Cabin"/>
              <a:buChar char="■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4267093" marR="0" lvl="6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Cabin"/>
              <a:buChar char="●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4876678" marR="0" lvl="7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Cabin"/>
              <a:buChar char="○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5486263" marR="0" lvl="8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Cabin"/>
              <a:buChar char="■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Google Shape;56;gcccbedd693_0_54">
            <a:extLst>
              <a:ext uri="{FF2B5EF4-FFF2-40B4-BE49-F238E27FC236}">
                <a16:creationId xmlns:a16="http://schemas.microsoft.com/office/drawing/2014/main" id="{DE212C88-DDD7-444E-B012-B716D86292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3158" y="647157"/>
            <a:ext cx="3443109" cy="1403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bin"/>
              <a:buNone/>
              <a:defRPr sz="3200" b="1" i="0" u="none" strike="noStrike" cap="none">
                <a:solidFill>
                  <a:schemeClr val="accent1"/>
                </a:solidFill>
                <a:latin typeface="Cabin SemiBold" pitchFamily="2" charset="77"/>
                <a:ea typeface="Cabin SemiBold" pitchFamily="2" charset="77"/>
                <a:cs typeface="Cabin SemiBold" pitchFamily="2" charset="77"/>
                <a:sym typeface="Cabin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/>
              <a:t>Klik om stijl te bewerken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216228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met bullets" preserve="1" userDrawn="1">
  <p:cSld name="1_Titel met bulle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cccbedd693_0_54"/>
          <p:cNvSpPr txBox="1">
            <a:spLocks noGrp="1"/>
          </p:cNvSpPr>
          <p:nvPr>
            <p:ph type="sldNum" idx="12"/>
          </p:nvPr>
        </p:nvSpPr>
        <p:spPr>
          <a:xfrm>
            <a:off x="11068907" y="3988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fld id="{00000000-1234-1234-1234-123412341234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54" name="Google Shape;54;gcccbedd693_0_54"/>
          <p:cNvCxnSpPr/>
          <p:nvPr/>
        </p:nvCxnSpPr>
        <p:spPr>
          <a:xfrm>
            <a:off x="11281495" y="807261"/>
            <a:ext cx="306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5" name="Google Shape;55;gcccbedd693_0_5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416" r="21130"/>
          <a:stretch/>
        </p:blipFill>
        <p:spPr>
          <a:xfrm>
            <a:off x="6096001" y="1"/>
            <a:ext cx="6096001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B454392E-E0DD-9348-8E33-0FC1D8C316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96" r="15645"/>
          <a:stretch/>
        </p:blipFill>
        <p:spPr>
          <a:xfrm>
            <a:off x="6095998" y="0"/>
            <a:ext cx="6096001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57ECFEF-58CE-DD49-BB40-0BF2EA2E95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411" r="20330"/>
          <a:stretch/>
        </p:blipFill>
        <p:spPr>
          <a:xfrm>
            <a:off x="6095994" y="0"/>
            <a:ext cx="6096004" cy="6858000"/>
          </a:xfrm>
          <a:prstGeom prst="rect">
            <a:avLst/>
          </a:prstGeom>
        </p:spPr>
      </p:pic>
      <p:pic>
        <p:nvPicPr>
          <p:cNvPr id="5" name="Afbeelding 4" descr="Afbeelding met tekst, persoon, binnen, plank&#10;&#10;Automatisch gegenereerde beschrijving">
            <a:extLst>
              <a:ext uri="{FF2B5EF4-FFF2-40B4-BE49-F238E27FC236}">
                <a16:creationId xmlns:a16="http://schemas.microsoft.com/office/drawing/2014/main" id="{B99F46B8-57D5-0149-9BE0-F6B8F207E1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75" r="23830"/>
          <a:stretch/>
        </p:blipFill>
        <p:spPr>
          <a:xfrm>
            <a:off x="6095992" y="0"/>
            <a:ext cx="6096008" cy="6857997"/>
          </a:xfrm>
          <a:prstGeom prst="rect">
            <a:avLst/>
          </a:prstGeom>
        </p:spPr>
      </p:pic>
      <p:pic>
        <p:nvPicPr>
          <p:cNvPr id="6" name="Afbeelding 5" descr="Afbeelding met venster, binnen, luie stoel, persoon&#10;&#10;Automatisch gegenereerde beschrijving">
            <a:extLst>
              <a:ext uri="{FF2B5EF4-FFF2-40B4-BE49-F238E27FC236}">
                <a16:creationId xmlns:a16="http://schemas.microsoft.com/office/drawing/2014/main" id="{E00080BE-5F54-6447-9121-12FA8AFAAB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748" r="19969"/>
          <a:stretch/>
        </p:blipFill>
        <p:spPr>
          <a:xfrm>
            <a:off x="6095990" y="0"/>
            <a:ext cx="6096007" cy="6858000"/>
          </a:xfrm>
          <a:prstGeom prst="rect">
            <a:avLst/>
          </a:prstGeom>
        </p:spPr>
      </p:pic>
      <p:pic>
        <p:nvPicPr>
          <p:cNvPr id="7" name="Afbeelding 6" descr="Afbeelding met binnen, persoon, venster&#10;&#10;Automatisch gegenereerde beschrijving">
            <a:extLst>
              <a:ext uri="{FF2B5EF4-FFF2-40B4-BE49-F238E27FC236}">
                <a16:creationId xmlns:a16="http://schemas.microsoft.com/office/drawing/2014/main" id="{09AEE634-3B69-2340-8D90-09F45140E9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782" r="9959"/>
          <a:stretch/>
        </p:blipFill>
        <p:spPr>
          <a:xfrm>
            <a:off x="6095986" y="-3"/>
            <a:ext cx="6096009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5BCCB46-0050-634E-B143-205BEAEC38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344" r="15405"/>
          <a:stretch/>
        </p:blipFill>
        <p:spPr>
          <a:xfrm>
            <a:off x="6095979" y="0"/>
            <a:ext cx="6096021" cy="6858000"/>
          </a:xfrm>
          <a:prstGeom prst="rect">
            <a:avLst/>
          </a:prstGeom>
        </p:spPr>
      </p:pic>
      <p:pic>
        <p:nvPicPr>
          <p:cNvPr id="9" name="Afbeelding 8" descr="Afbeelding met venster, persoon, binnen, eettafel&#10;&#10;Automatisch gegenereerde beschrijving">
            <a:extLst>
              <a:ext uri="{FF2B5EF4-FFF2-40B4-BE49-F238E27FC236}">
                <a16:creationId xmlns:a16="http://schemas.microsoft.com/office/drawing/2014/main" id="{FC1DE3CC-E8B7-A248-96AF-498E12EFB0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73" r="30687"/>
          <a:stretch/>
        </p:blipFill>
        <p:spPr>
          <a:xfrm>
            <a:off x="6095978" y="0"/>
            <a:ext cx="6096017" cy="6858000"/>
          </a:xfrm>
          <a:prstGeom prst="rect">
            <a:avLst/>
          </a:prstGeom>
        </p:spPr>
      </p:pic>
      <p:sp>
        <p:nvSpPr>
          <p:cNvPr id="15" name="Google Shape;52;gcccbedd693_0_54">
            <a:extLst>
              <a:ext uri="{FF2B5EF4-FFF2-40B4-BE49-F238E27FC236}">
                <a16:creationId xmlns:a16="http://schemas.microsoft.com/office/drawing/2014/main" id="{7B604023-5316-5B40-8A84-CA1EDD30CA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3158" y="2070133"/>
            <a:ext cx="4752620" cy="3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bin"/>
              <a:buChar char="●"/>
              <a:defRPr sz="1333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1219170" marR="0" lvl="1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bin"/>
              <a:buChar char="○"/>
              <a:defRPr sz="1067" b="0" i="1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828754" marR="0" lvl="2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bin"/>
              <a:buChar char="■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2438339" marR="0" lvl="3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bin"/>
              <a:buChar char="●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3047924" marR="0" lvl="4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Cabin"/>
              <a:buChar char="○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3657509" marR="0" lvl="5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Cabin"/>
              <a:buChar char="■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4267093" marR="0" lvl="6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Cabin"/>
              <a:buChar char="●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4876678" marR="0" lvl="7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Cabin"/>
              <a:buChar char="○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5486263" marR="0" lvl="8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Cabin"/>
              <a:buChar char="■"/>
              <a:defRPr sz="1067" b="0" i="0" u="none" strike="noStrike" cap="none">
                <a:solidFill>
                  <a:srgbClr val="11285E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Google Shape;56;gcccbedd693_0_54">
            <a:extLst>
              <a:ext uri="{FF2B5EF4-FFF2-40B4-BE49-F238E27FC236}">
                <a16:creationId xmlns:a16="http://schemas.microsoft.com/office/drawing/2014/main" id="{27358E53-71D8-BF44-B801-38816EE634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3158" y="647157"/>
            <a:ext cx="3443109" cy="1403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bin"/>
              <a:buNone/>
              <a:defRPr sz="3200" b="1" i="0" u="none" strike="noStrike" cap="none">
                <a:solidFill>
                  <a:schemeClr val="accent1"/>
                </a:solidFill>
                <a:latin typeface="Cabin SemiBold" pitchFamily="2" charset="77"/>
                <a:ea typeface="Cabin SemiBold" pitchFamily="2" charset="77"/>
                <a:cs typeface="Cabin SemiBold" pitchFamily="2" charset="77"/>
                <a:sym typeface="Cabin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/>
              <a:t>Klik om stijl te bewerken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25644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opsomming en 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9715C7B6-100A-061F-F669-1C0A502E20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42143" y="6332148"/>
            <a:ext cx="304800" cy="266700"/>
          </a:xfrm>
          <a:prstGeom prst="rect">
            <a:avLst/>
          </a:prstGeom>
        </p:spPr>
      </p:pic>
      <p:cxnSp>
        <p:nvCxnSpPr>
          <p:cNvPr id="2" name="Google Shape;16;gcccbedd693_0_27">
            <a:extLst>
              <a:ext uri="{FF2B5EF4-FFF2-40B4-BE49-F238E27FC236}">
                <a16:creationId xmlns:a16="http://schemas.microsoft.com/office/drawing/2014/main" id="{B0C3295D-D578-E189-BB8F-9CAD7C44EFC0}"/>
              </a:ext>
            </a:extLst>
          </p:cNvPr>
          <p:cNvCxnSpPr>
            <a:cxnSpLocks/>
          </p:cNvCxnSpPr>
          <p:nvPr userDrawn="1"/>
        </p:nvCxnSpPr>
        <p:spPr>
          <a:xfrm>
            <a:off x="6330675" y="1859091"/>
            <a:ext cx="4647193" cy="0"/>
          </a:xfrm>
          <a:prstGeom prst="straightConnector1">
            <a:avLst/>
          </a:prstGeom>
          <a:noFill/>
          <a:ln w="9525" cap="flat" cmpd="sng">
            <a:solidFill>
              <a:srgbClr val="F0F5F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" name="Google Shape;19;gcccbedd693_0_27">
            <a:extLst>
              <a:ext uri="{FF2B5EF4-FFF2-40B4-BE49-F238E27FC236}">
                <a16:creationId xmlns:a16="http://schemas.microsoft.com/office/drawing/2014/main" id="{6150DE15-905B-4750-101E-BE041C9145CB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6252639" y="767751"/>
            <a:ext cx="4716567" cy="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778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Tx/>
              <a:buNone/>
              <a:defRPr sz="1400" b="0" i="0" u="none" strike="noStrike" cap="none">
                <a:solidFill>
                  <a:schemeClr val="tx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Cabin"/>
              </a:defRPr>
            </a:lvl1pPr>
            <a:lvl2pPr marL="91440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1000"/>
              <a:buFont typeface="Arial"/>
              <a:buChar char="○"/>
              <a:defRPr sz="1000" b="1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●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○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●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○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-GB" sz="1400" b="1" dirty="0">
                <a:latin typeface="Cabin"/>
                <a:ea typeface="Cabin"/>
                <a:cs typeface="Cabin"/>
                <a:sym typeface="Cabin"/>
              </a:rPr>
              <a:t>1. </a:t>
            </a:r>
            <a:r>
              <a:rPr lang="en-GB" sz="1400" b="1" dirty="0" err="1">
                <a:latin typeface="Cabin"/>
                <a:ea typeface="Cabin"/>
                <a:cs typeface="Cabin"/>
                <a:sym typeface="Cabin"/>
              </a:rPr>
              <a:t>Opsomming</a:t>
            </a:r>
            <a:endParaRPr lang="en-GB" sz="1400" b="1" dirty="0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-GB" dirty="0" err="1">
                <a:latin typeface="Cabin"/>
                <a:ea typeface="Cabin"/>
                <a:cs typeface="Cabin"/>
                <a:sym typeface="Cabin"/>
              </a:rPr>
              <a:t>Uitleg</a:t>
            </a:r>
            <a:endParaRPr lang="en-GB" dirty="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" name="Google Shape;21;gcccbedd693_0_27">
            <a:extLst>
              <a:ext uri="{FF2B5EF4-FFF2-40B4-BE49-F238E27FC236}">
                <a16:creationId xmlns:a16="http://schemas.microsoft.com/office/drawing/2014/main" id="{8334770D-B72B-B142-34E5-47200F3D2772}"/>
              </a:ext>
            </a:extLst>
          </p:cNvPr>
          <p:cNvSpPr txBox="1">
            <a:spLocks noGrp="1"/>
          </p:cNvSpPr>
          <p:nvPr>
            <p:ph type="body" idx="3" hasCustomPrompt="1"/>
          </p:nvPr>
        </p:nvSpPr>
        <p:spPr>
          <a:xfrm>
            <a:off x="6252639" y="3588757"/>
            <a:ext cx="4716567" cy="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778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400" b="0" i="0" u="none" strike="noStrike" cap="none">
                <a:solidFill>
                  <a:schemeClr val="tx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Cabin"/>
              </a:defRPr>
            </a:lvl1pPr>
            <a:lvl2pPr marL="91440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1000"/>
              <a:buFont typeface="Arial"/>
              <a:buChar char="○"/>
              <a:defRPr sz="1000" b="1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●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○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●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○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-GB" sz="1400" b="1" dirty="0">
                <a:latin typeface="Cabin"/>
                <a:ea typeface="Cabin"/>
                <a:cs typeface="Cabin"/>
                <a:sym typeface="Cabin"/>
              </a:rPr>
              <a:t>3. </a:t>
            </a:r>
            <a:r>
              <a:rPr lang="en-GB" sz="1400" b="1" dirty="0" err="1">
                <a:latin typeface="Cabin"/>
                <a:ea typeface="Cabin"/>
                <a:cs typeface="Cabin"/>
                <a:sym typeface="Cabin"/>
              </a:rPr>
              <a:t>Opsomming</a:t>
            </a:r>
            <a:endParaRPr lang="en-GB" sz="1400" b="1" dirty="0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-GB" dirty="0" err="1">
                <a:latin typeface="Cabin"/>
                <a:ea typeface="Cabin"/>
                <a:cs typeface="Cabin"/>
                <a:sym typeface="Cabin"/>
              </a:rPr>
              <a:t>Uitleg</a:t>
            </a:r>
            <a:endParaRPr lang="en-GB" dirty="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" name="Google Shape;22;gcccbedd693_0_27">
            <a:extLst>
              <a:ext uri="{FF2B5EF4-FFF2-40B4-BE49-F238E27FC236}">
                <a16:creationId xmlns:a16="http://schemas.microsoft.com/office/drawing/2014/main" id="{0CE83F0B-9586-06E5-DF6D-C521F317D214}"/>
              </a:ext>
            </a:extLst>
          </p:cNvPr>
          <p:cNvSpPr txBox="1">
            <a:spLocks noGrp="1"/>
          </p:cNvSpPr>
          <p:nvPr>
            <p:ph type="body" idx="4" hasCustomPrompt="1"/>
          </p:nvPr>
        </p:nvSpPr>
        <p:spPr>
          <a:xfrm>
            <a:off x="6252639" y="4999259"/>
            <a:ext cx="4716567" cy="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778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400" b="0" i="0" u="none" strike="noStrike" cap="none">
                <a:solidFill>
                  <a:schemeClr val="tx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Cabin"/>
              </a:defRPr>
            </a:lvl1pPr>
            <a:lvl2pPr marL="91440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1000"/>
              <a:buFont typeface="Arial"/>
              <a:buChar char="○"/>
              <a:defRPr sz="1000" b="1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●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○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●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○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-GB" sz="1400" b="1" dirty="0">
                <a:latin typeface="Cabin"/>
                <a:ea typeface="Cabin"/>
                <a:cs typeface="Cabin"/>
                <a:sym typeface="Cabin"/>
              </a:rPr>
              <a:t>4. </a:t>
            </a:r>
            <a:r>
              <a:rPr lang="en-GB" sz="1400" b="1" dirty="0" err="1">
                <a:latin typeface="Cabin"/>
                <a:ea typeface="Cabin"/>
                <a:cs typeface="Cabin"/>
                <a:sym typeface="Cabin"/>
              </a:rPr>
              <a:t>Opsomming</a:t>
            </a:r>
            <a:endParaRPr lang="en-GB" sz="1400" b="1" dirty="0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-GB" dirty="0" err="1">
                <a:latin typeface="Cabin"/>
                <a:ea typeface="Cabin"/>
                <a:cs typeface="Cabin"/>
                <a:sym typeface="Cabin"/>
              </a:rPr>
              <a:t>Uitleg</a:t>
            </a:r>
            <a:endParaRPr lang="en-GB" dirty="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338B2D1-F4DE-DCAF-E484-7DE2F89B04A0}"/>
              </a:ext>
            </a:extLst>
          </p:cNvPr>
          <p:cNvSpPr/>
          <p:nvPr userDrawn="1"/>
        </p:nvSpPr>
        <p:spPr>
          <a:xfrm>
            <a:off x="-897148" y="-2118569"/>
            <a:ext cx="6262777" cy="561115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b="0" i="0" dirty="0">
              <a:latin typeface="Trebuchet MS" panose="020B0703020202090204" pitchFamily="34" charset="0"/>
            </a:endParaRPr>
          </a:p>
        </p:txBody>
      </p:sp>
      <p:sp>
        <p:nvSpPr>
          <p:cNvPr id="17" name="Google Shape;11;gcccbedd693_0_21">
            <a:extLst>
              <a:ext uri="{FF2B5EF4-FFF2-40B4-BE49-F238E27FC236}">
                <a16:creationId xmlns:a16="http://schemas.microsoft.com/office/drawing/2014/main" id="{5AC7C426-C027-0971-2F23-E1A351B55D7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59124" y="767751"/>
            <a:ext cx="4606505" cy="2053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bin"/>
              <a:buNone/>
              <a:defRPr sz="2800" b="1" i="0" u="none" strike="noStrike" cap="none">
                <a:solidFill>
                  <a:schemeClr val="tx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Cabin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 sz="2800" dirty="0"/>
              <a:t>Titel</a:t>
            </a:r>
            <a:endParaRPr dirty="0"/>
          </a:p>
        </p:txBody>
      </p:sp>
      <p:cxnSp>
        <p:nvCxnSpPr>
          <p:cNvPr id="23" name="Google Shape;16;gcccbedd693_0_27">
            <a:extLst>
              <a:ext uri="{FF2B5EF4-FFF2-40B4-BE49-F238E27FC236}">
                <a16:creationId xmlns:a16="http://schemas.microsoft.com/office/drawing/2014/main" id="{AEE7A5D9-4C4E-2492-E849-825378D43E59}"/>
              </a:ext>
            </a:extLst>
          </p:cNvPr>
          <p:cNvCxnSpPr>
            <a:cxnSpLocks/>
          </p:cNvCxnSpPr>
          <p:nvPr userDrawn="1"/>
        </p:nvCxnSpPr>
        <p:spPr>
          <a:xfrm>
            <a:off x="6330675" y="3282375"/>
            <a:ext cx="4647193" cy="0"/>
          </a:xfrm>
          <a:prstGeom prst="straightConnector1">
            <a:avLst/>
          </a:prstGeom>
          <a:noFill/>
          <a:ln w="9525" cap="flat" cmpd="sng">
            <a:solidFill>
              <a:srgbClr val="F0F5F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16;gcccbedd693_0_27">
            <a:extLst>
              <a:ext uri="{FF2B5EF4-FFF2-40B4-BE49-F238E27FC236}">
                <a16:creationId xmlns:a16="http://schemas.microsoft.com/office/drawing/2014/main" id="{6578C903-A718-3778-0B45-FDDCE1C0C7C0}"/>
              </a:ext>
            </a:extLst>
          </p:cNvPr>
          <p:cNvCxnSpPr>
            <a:cxnSpLocks/>
          </p:cNvCxnSpPr>
          <p:nvPr userDrawn="1"/>
        </p:nvCxnSpPr>
        <p:spPr>
          <a:xfrm>
            <a:off x="6346577" y="4642048"/>
            <a:ext cx="4647193" cy="0"/>
          </a:xfrm>
          <a:prstGeom prst="straightConnector1">
            <a:avLst/>
          </a:prstGeom>
          <a:noFill/>
          <a:ln w="9525" cap="flat" cmpd="sng">
            <a:solidFill>
              <a:srgbClr val="F0F5F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19;gcccbedd693_0_27">
            <a:extLst>
              <a:ext uri="{FF2B5EF4-FFF2-40B4-BE49-F238E27FC236}">
                <a16:creationId xmlns:a16="http://schemas.microsoft.com/office/drawing/2014/main" id="{9FD1DC3A-4FBA-139A-3438-3053885026A9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6252639" y="2143327"/>
            <a:ext cx="4716567" cy="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778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Tx/>
              <a:buNone/>
              <a:defRPr sz="1400" b="0" i="0" u="none" strike="noStrike" cap="none">
                <a:solidFill>
                  <a:schemeClr val="tx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Cabin"/>
              </a:defRPr>
            </a:lvl1pPr>
            <a:lvl2pPr marL="914400" marR="0" lvl="1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1000"/>
              <a:buFont typeface="Arial"/>
              <a:buChar char="○"/>
              <a:defRPr sz="1000" b="1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●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○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●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○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-GB" sz="1400" b="1" dirty="0">
                <a:latin typeface="Cabin"/>
                <a:ea typeface="Cabin"/>
                <a:cs typeface="Cabin"/>
                <a:sym typeface="Cabin"/>
              </a:rPr>
              <a:t>2. </a:t>
            </a:r>
            <a:r>
              <a:rPr lang="en-GB" sz="1400" b="1" dirty="0" err="1">
                <a:latin typeface="Cabin"/>
                <a:ea typeface="Cabin"/>
                <a:cs typeface="Cabin"/>
                <a:sym typeface="Cabin"/>
              </a:rPr>
              <a:t>Opsomming</a:t>
            </a:r>
            <a:endParaRPr lang="en-GB" sz="1400" b="1" dirty="0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-GB" dirty="0" err="1">
                <a:latin typeface="Cabin"/>
                <a:ea typeface="Cabin"/>
                <a:cs typeface="Cabin"/>
                <a:sym typeface="Cabin"/>
              </a:rPr>
              <a:t>Uitleg</a:t>
            </a:r>
            <a:endParaRPr lang="en-GB" dirty="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D3DD8A6-F62F-578F-CD95-A13247F0DD1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2772" y="2820805"/>
            <a:ext cx="3770496" cy="37704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Trebuchet MS" panose="020B0703020202090204" pitchFamily="34" charset="0"/>
              </a:defRPr>
            </a:lvl1pPr>
          </a:lstStyle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433066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9715C7B6-100A-061F-F669-1C0A502E20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42143" y="6332148"/>
            <a:ext cx="304800" cy="26670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D338B2D1-F4DE-DCAF-E484-7DE2F89B04A0}"/>
              </a:ext>
            </a:extLst>
          </p:cNvPr>
          <p:cNvSpPr/>
          <p:nvPr userDrawn="1"/>
        </p:nvSpPr>
        <p:spPr>
          <a:xfrm>
            <a:off x="-897148" y="-2118569"/>
            <a:ext cx="6262777" cy="561115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b="0" i="0" dirty="0">
              <a:latin typeface="Trebuchet MS" panose="020B0703020202090204" pitchFamily="34" charset="0"/>
            </a:endParaRPr>
          </a:p>
        </p:txBody>
      </p:sp>
      <p:sp>
        <p:nvSpPr>
          <p:cNvPr id="17" name="Google Shape;11;gcccbedd693_0_21">
            <a:extLst>
              <a:ext uri="{FF2B5EF4-FFF2-40B4-BE49-F238E27FC236}">
                <a16:creationId xmlns:a16="http://schemas.microsoft.com/office/drawing/2014/main" id="{5AC7C426-C027-0971-2F23-E1A351B55D7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59124" y="767751"/>
            <a:ext cx="4606505" cy="2053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bin"/>
              <a:buNone/>
              <a:defRPr sz="2800" b="1" i="0" u="none" strike="noStrike" cap="none">
                <a:solidFill>
                  <a:schemeClr val="tx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Cabin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 sz="2800" dirty="0"/>
              <a:t>Titel</a:t>
            </a:r>
            <a:endParaRPr dirty="0"/>
          </a:p>
        </p:txBody>
      </p:sp>
      <p:sp>
        <p:nvSpPr>
          <p:cNvPr id="4" name="Google Shape;28;gcccbedd693_0_38">
            <a:extLst>
              <a:ext uri="{FF2B5EF4-FFF2-40B4-BE49-F238E27FC236}">
                <a16:creationId xmlns:a16="http://schemas.microsoft.com/office/drawing/2014/main" id="{A4484184-07A2-1091-D20C-9CF2BFC9F378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5978793" y="767750"/>
            <a:ext cx="5733477" cy="63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2500"/>
              <a:buFont typeface="Cabin"/>
              <a:buNone/>
              <a:defRPr sz="1800" b="1" i="0" u="none" strike="noStrike" cap="none">
                <a:solidFill>
                  <a:schemeClr val="tx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" name="Google Shape;19;gcccbedd693_0_27">
            <a:extLst>
              <a:ext uri="{FF2B5EF4-FFF2-40B4-BE49-F238E27FC236}">
                <a16:creationId xmlns:a16="http://schemas.microsoft.com/office/drawing/2014/main" id="{B5856CBC-5188-BF87-81B4-68C6FA4E304A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5793475" y="1620734"/>
            <a:ext cx="5918795" cy="4469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778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Tx/>
              <a:buNone/>
              <a:defRPr sz="1800" b="0" i="0" u="none" strike="noStrike" cap="none">
                <a:solidFill>
                  <a:schemeClr val="tx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Cabin"/>
              </a:defRPr>
            </a:lvl1pPr>
            <a:lvl2pPr marL="6223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●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○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●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○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GB" sz="1400" b="1" dirty="0" err="1">
                <a:effectLst/>
                <a:latin typeface="Cabin" pitchFamily="2" charset="77"/>
              </a:rPr>
              <a:t>Catqui</a:t>
            </a:r>
            <a:r>
              <a:rPr lang="en-GB" sz="1400" b="1" dirty="0">
                <a:effectLst/>
                <a:latin typeface="Cabin" pitchFamily="2" charset="77"/>
              </a:rPr>
              <a:t> </a:t>
            </a:r>
            <a:r>
              <a:rPr lang="en-GB" sz="1400" b="1" dirty="0" err="1">
                <a:effectLst/>
                <a:latin typeface="Cabin" pitchFamily="2" charset="77"/>
              </a:rPr>
              <a:t>officie</a:t>
            </a:r>
            <a:r>
              <a:rPr lang="en-GB" sz="1400" b="1" dirty="0">
                <a:effectLst/>
                <a:latin typeface="Cabin" pitchFamily="2" charset="77"/>
              </a:rPr>
              <a:t> </a:t>
            </a:r>
            <a:r>
              <a:rPr lang="en-GB" sz="1400" b="1" dirty="0" err="1">
                <a:effectLst/>
                <a:latin typeface="Cabin" pitchFamily="2" charset="77"/>
              </a:rPr>
              <a:t>niminverem</a:t>
            </a:r>
            <a:r>
              <a:rPr lang="en-GB" sz="1400" b="1" dirty="0">
                <a:effectLst/>
                <a:latin typeface="Cabin" pitchFamily="2" charset="77"/>
              </a:rPr>
              <a:t> </a:t>
            </a:r>
            <a:r>
              <a:rPr lang="en-GB" sz="1400" b="1" dirty="0" err="1">
                <a:effectLst/>
                <a:latin typeface="Cabin" pitchFamily="2" charset="77"/>
              </a:rPr>
              <a:t>aut</a:t>
            </a:r>
            <a:r>
              <a:rPr lang="en-GB" sz="1400" b="1" dirty="0">
                <a:effectLst/>
                <a:latin typeface="Cabin" pitchFamily="2" charset="77"/>
              </a:rPr>
              <a:t> </a:t>
            </a:r>
            <a:r>
              <a:rPr lang="en-GB" sz="1400" b="1" dirty="0" err="1">
                <a:effectLst/>
                <a:latin typeface="Cabin" pitchFamily="2" charset="77"/>
              </a:rPr>
              <a:t>dites</a:t>
            </a:r>
            <a:r>
              <a:rPr lang="en-GB" sz="1400" b="1" dirty="0">
                <a:effectLst/>
                <a:latin typeface="Cabin" pitchFamily="2" charset="77"/>
              </a:rPr>
              <a:t> </a:t>
            </a:r>
            <a:r>
              <a:rPr lang="en-GB" sz="1400" b="1" dirty="0" err="1">
                <a:effectLst/>
                <a:latin typeface="Cabin" pitchFamily="2" charset="77"/>
              </a:rPr>
              <a:t>maximi</a:t>
            </a:r>
            <a:r>
              <a:rPr lang="en-GB" sz="1400" b="1" dirty="0">
                <a:effectLst/>
                <a:latin typeface="Cabin" pitchFamily="2" charset="77"/>
              </a:rPr>
              <a:t>, </a:t>
            </a:r>
            <a:r>
              <a:rPr lang="en-GB" sz="1400" b="1" dirty="0" err="1">
                <a:effectLst/>
                <a:latin typeface="Cabin" pitchFamily="2" charset="77"/>
              </a:rPr>
              <a:t>ut</a:t>
            </a:r>
            <a:r>
              <a:rPr lang="en-GB" sz="1400" b="1" dirty="0">
                <a:effectLst/>
                <a:latin typeface="Cabin" pitchFamily="2" charset="77"/>
              </a:rPr>
              <a:t> mod </a:t>
            </a:r>
            <a:r>
              <a:rPr lang="en-GB" sz="1400" b="1" dirty="0" err="1">
                <a:effectLst/>
                <a:latin typeface="Cabin" pitchFamily="2" charset="77"/>
              </a:rPr>
              <a:t>est</a:t>
            </a:r>
            <a:r>
              <a:rPr lang="en-GB" sz="1400" b="1" dirty="0">
                <a:effectLst/>
                <a:latin typeface="Cabin" pitchFamily="2" charset="77"/>
              </a:rPr>
              <a:t>, culpa </a:t>
            </a:r>
            <a:r>
              <a:rPr lang="en-GB" sz="1400" b="1" dirty="0" err="1">
                <a:effectLst/>
                <a:latin typeface="Cabin" pitchFamily="2" charset="77"/>
              </a:rPr>
              <a:t>debitatum</a:t>
            </a:r>
            <a:r>
              <a:rPr lang="en-GB" sz="1400" b="1" dirty="0">
                <a:effectLst/>
                <a:latin typeface="Cabin" pitchFamily="2" charset="77"/>
              </a:rPr>
              <a:t> </a:t>
            </a:r>
            <a:r>
              <a:rPr lang="en-GB" sz="1400" b="1" dirty="0" err="1">
                <a:effectLst/>
                <a:latin typeface="Cabin" pitchFamily="2" charset="77"/>
              </a:rPr>
              <a:t>voluptatur</a:t>
            </a:r>
            <a:r>
              <a:rPr lang="en-GB" sz="1400" b="1" dirty="0">
                <a:effectLst/>
                <a:latin typeface="Cabin" pitchFamily="2" charset="77"/>
              </a:rPr>
              <a:t> </a:t>
            </a:r>
            <a:r>
              <a:rPr lang="en-GB" sz="1400" b="1" dirty="0" err="1">
                <a:effectLst/>
                <a:latin typeface="Cabin" pitchFamily="2" charset="77"/>
              </a:rPr>
              <a:t>mos</a:t>
            </a:r>
            <a:r>
              <a:rPr lang="en-GB" sz="1400" b="1" dirty="0">
                <a:effectLst/>
                <a:latin typeface="Cabin" pitchFamily="2" charset="77"/>
              </a:rPr>
              <a:t> </a:t>
            </a:r>
            <a:r>
              <a:rPr lang="en-GB" sz="1400" b="1" dirty="0" err="1">
                <a:effectLst/>
                <a:latin typeface="Cabin" pitchFamily="2" charset="77"/>
              </a:rPr>
              <a:t>eosamus</a:t>
            </a:r>
            <a:r>
              <a:rPr lang="en-GB" sz="1400" b="1" dirty="0">
                <a:effectLst/>
                <a:latin typeface="Cabin" pitchFamily="2" charset="77"/>
              </a:rPr>
              <a:t> et, sit es </a:t>
            </a:r>
            <a:r>
              <a:rPr lang="en-GB" sz="1400" b="1" dirty="0" err="1">
                <a:effectLst/>
                <a:latin typeface="Cabin" pitchFamily="2" charset="77"/>
              </a:rPr>
              <a:t>quam</a:t>
            </a:r>
            <a:r>
              <a:rPr lang="en-GB" sz="1400" b="1" dirty="0">
                <a:effectLst/>
                <a:latin typeface="Cabin" pitchFamily="2" charset="77"/>
              </a:rPr>
              <a:t> </a:t>
            </a:r>
            <a:r>
              <a:rPr lang="en-GB" sz="1400" b="1" dirty="0" err="1">
                <a:effectLst/>
                <a:latin typeface="Cabin" pitchFamily="2" charset="77"/>
              </a:rPr>
              <a:t>eum</a:t>
            </a:r>
            <a:r>
              <a:rPr lang="en-GB" sz="1400" b="1" dirty="0">
                <a:effectLst/>
                <a:latin typeface="Cabin" pitchFamily="2" charset="77"/>
              </a:rPr>
              <a:t> </a:t>
            </a:r>
            <a:r>
              <a:rPr lang="en-GB" sz="1400" b="1" dirty="0" err="1">
                <a:effectLst/>
                <a:latin typeface="Cabin" pitchFamily="2" charset="77"/>
              </a:rPr>
              <a:t>aut</a:t>
            </a:r>
            <a:r>
              <a:rPr lang="en-GB" sz="1400" b="1" dirty="0">
                <a:effectLst/>
                <a:latin typeface="Cabin" pitchFamily="2" charset="77"/>
              </a:rPr>
              <a:t> </a:t>
            </a:r>
            <a:r>
              <a:rPr lang="en-GB" sz="1400" b="1" dirty="0" err="1">
                <a:effectLst/>
                <a:latin typeface="Cabin" pitchFamily="2" charset="77"/>
              </a:rPr>
              <a:t>fuga</a:t>
            </a:r>
            <a:r>
              <a:rPr lang="en-GB" sz="1400" b="1" dirty="0">
                <a:effectLst/>
                <a:latin typeface="Cabin" pitchFamily="2" charset="77"/>
              </a:rPr>
              <a:t>. Am </a:t>
            </a:r>
            <a:r>
              <a:rPr lang="en-GB" sz="1400" b="1" dirty="0" err="1">
                <a:effectLst/>
                <a:latin typeface="Cabin" pitchFamily="2" charset="77"/>
              </a:rPr>
              <a:t>voluptam</a:t>
            </a:r>
            <a:r>
              <a:rPr lang="en-GB" sz="1400" b="1" dirty="0">
                <a:effectLst/>
                <a:latin typeface="Cabin" pitchFamily="2" charset="77"/>
              </a:rPr>
              <a:t> </a:t>
            </a:r>
            <a:r>
              <a:rPr lang="en-GB" sz="1400" b="1" dirty="0" err="1">
                <a:effectLst/>
                <a:latin typeface="Cabin" pitchFamily="2" charset="77"/>
              </a:rPr>
              <a:t>harcillorem</a:t>
            </a:r>
            <a:r>
              <a:rPr lang="en-GB" sz="1400" b="1" dirty="0">
                <a:effectLst/>
                <a:latin typeface="Cabin" pitchFamily="2" charset="77"/>
              </a:rPr>
              <a:t> </a:t>
            </a:r>
            <a:r>
              <a:rPr lang="en-GB" sz="1400" b="1" dirty="0" err="1">
                <a:effectLst/>
                <a:latin typeface="Cabin" pitchFamily="2" charset="77"/>
              </a:rPr>
              <a:t>quia</a:t>
            </a:r>
            <a:r>
              <a:rPr lang="en-GB" sz="1400" b="1" dirty="0">
                <a:effectLst/>
                <a:latin typeface="Cabin" pitchFamily="2" charset="77"/>
              </a:rPr>
              <a:t> vit </a:t>
            </a:r>
            <a:r>
              <a:rPr lang="en-GB" sz="1400" b="1" dirty="0" err="1">
                <a:effectLst/>
                <a:latin typeface="Cabin" pitchFamily="2" charset="77"/>
              </a:rPr>
              <a:t>optatat</a:t>
            </a:r>
            <a:r>
              <a:rPr lang="en-GB" sz="1400" b="1" dirty="0">
                <a:effectLst/>
                <a:latin typeface="Cabin" pitchFamily="2" charset="77"/>
              </a:rPr>
              <a:t> </a:t>
            </a:r>
            <a:r>
              <a:rPr lang="en-GB" sz="1400" b="1" dirty="0" err="1">
                <a:effectLst/>
                <a:latin typeface="Cabin" pitchFamily="2" charset="77"/>
              </a:rPr>
              <a:t>emperrum</a:t>
            </a:r>
            <a:r>
              <a:rPr lang="en-GB" sz="1400" b="1" dirty="0">
                <a:effectLst/>
                <a:latin typeface="Cabin" pitchFamily="2" charset="77"/>
              </a:rPr>
              <a:t> </a:t>
            </a:r>
            <a:r>
              <a:rPr lang="en-GB" sz="1400" b="1" dirty="0" err="1">
                <a:effectLst/>
                <a:latin typeface="Cabin" pitchFamily="2" charset="77"/>
              </a:rPr>
              <a:t>saperis</a:t>
            </a:r>
            <a:r>
              <a:rPr lang="en-GB" sz="1400" b="1" dirty="0">
                <a:effectLst/>
                <a:latin typeface="Cabin" pitchFamily="2" charset="77"/>
              </a:rPr>
              <a:t> </a:t>
            </a:r>
            <a:r>
              <a:rPr lang="en-GB" sz="1400" b="1" dirty="0" err="1">
                <a:effectLst/>
                <a:latin typeface="Cabin" pitchFamily="2" charset="77"/>
              </a:rPr>
              <a:t>suntior</a:t>
            </a:r>
            <a:r>
              <a:rPr lang="en-GB" sz="1400" b="1" dirty="0">
                <a:effectLst/>
                <a:latin typeface="Cabin" pitchFamily="2" charset="77"/>
              </a:rPr>
              <a:t> </a:t>
            </a:r>
            <a:r>
              <a:rPr lang="en-GB" sz="1400" b="1" dirty="0" err="1">
                <a:effectLst/>
                <a:latin typeface="Cabin" pitchFamily="2" charset="77"/>
              </a:rPr>
              <a:t>ectaqui</a:t>
            </a:r>
            <a:r>
              <a:rPr lang="en-GB" sz="1400" b="1" dirty="0">
                <a:effectLst/>
                <a:latin typeface="Cabin" pitchFamily="2" charset="77"/>
              </a:rPr>
              <a:t> co.</a:t>
            </a:r>
            <a:br>
              <a:rPr lang="en-GB" sz="1400" dirty="0">
                <a:effectLst/>
                <a:latin typeface="Cabin" pitchFamily="2" charset="77"/>
              </a:rPr>
            </a:br>
            <a:br>
              <a:rPr lang="en-GB" sz="1400" dirty="0">
                <a:effectLst/>
                <a:latin typeface="Cabin" pitchFamily="2" charset="77"/>
              </a:rPr>
            </a:br>
            <a:r>
              <a:rPr lang="en-GB" sz="1400" dirty="0">
                <a:effectLst/>
                <a:latin typeface="Cabin" pitchFamily="2" charset="77"/>
              </a:rPr>
              <a:t>Ut </a:t>
            </a:r>
            <a:r>
              <a:rPr lang="en-GB" sz="1400" dirty="0" err="1">
                <a:effectLst/>
                <a:latin typeface="Cabin" pitchFamily="2" charset="77"/>
              </a:rPr>
              <a:t>volupturenia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enitatiunt</a:t>
            </a:r>
            <a:r>
              <a:rPr lang="en-GB" sz="1400" dirty="0">
                <a:effectLst/>
                <a:latin typeface="Cabin" pitchFamily="2" charset="77"/>
              </a:rPr>
              <a:t>, </a:t>
            </a:r>
            <a:r>
              <a:rPr lang="en-GB" sz="1400" dirty="0" err="1">
                <a:effectLst/>
                <a:latin typeface="Cabin" pitchFamily="2" charset="77"/>
              </a:rPr>
              <a:t>quature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peritatis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el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iliquam</a:t>
            </a:r>
            <a:r>
              <a:rPr lang="en-GB" sz="1400" dirty="0">
                <a:effectLst/>
                <a:latin typeface="Cabin" pitchFamily="2" charset="77"/>
              </a:rPr>
              <a:t>, </a:t>
            </a:r>
            <a:r>
              <a:rPr lang="en-GB" sz="1400" dirty="0" err="1">
                <a:effectLst/>
                <a:latin typeface="Cabin" pitchFamily="2" charset="77"/>
              </a:rPr>
              <a:t>utasi</a:t>
            </a:r>
            <a:r>
              <a:rPr lang="en-GB" sz="1400" dirty="0">
                <a:effectLst/>
                <a:latin typeface="Cabin" pitchFamily="2" charset="77"/>
              </a:rPr>
              <a:t> nonet fugit et </a:t>
            </a:r>
            <a:r>
              <a:rPr lang="en-GB" sz="1400" dirty="0" err="1">
                <a:effectLst/>
                <a:latin typeface="Cabin" pitchFamily="2" charset="77"/>
              </a:rPr>
              <a:t>velluptatia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vendiatium</a:t>
            </a:r>
            <a:r>
              <a:rPr lang="en-GB" sz="1400" dirty="0">
                <a:effectLst/>
                <a:latin typeface="Cabin" pitchFamily="2" charset="77"/>
              </a:rPr>
              <a:t> net </a:t>
            </a:r>
            <a:r>
              <a:rPr lang="en-GB" sz="1400" dirty="0" err="1">
                <a:effectLst/>
                <a:latin typeface="Cabin" pitchFamily="2" charset="77"/>
              </a:rPr>
              <a:t>voluptae</a:t>
            </a:r>
            <a:r>
              <a:rPr lang="en-GB" sz="1400" dirty="0">
                <a:effectLst/>
                <a:latin typeface="Cabin" pitchFamily="2" charset="77"/>
              </a:rPr>
              <a:t>. Ga. Ta nonet </a:t>
            </a:r>
            <a:r>
              <a:rPr lang="en-GB" sz="1400" dirty="0" err="1">
                <a:effectLst/>
                <a:latin typeface="Cabin" pitchFamily="2" charset="77"/>
              </a:rPr>
              <a:t>facipsume</a:t>
            </a:r>
            <a:r>
              <a:rPr lang="en-GB" sz="1400" dirty="0">
                <a:effectLst/>
                <a:latin typeface="Cabin" pitchFamily="2" charset="77"/>
              </a:rPr>
              <a:t> sus au </a:t>
            </a:r>
            <a:r>
              <a:rPr lang="en-GB" sz="1400" dirty="0" err="1">
                <a:effectLst/>
                <a:latin typeface="Cabin" pitchFamily="2" charset="77"/>
              </a:rPr>
              <a:t>enitatiunt</a:t>
            </a:r>
            <a:r>
              <a:rPr lang="en-GB" sz="1400" dirty="0">
                <a:effectLst/>
                <a:latin typeface="Cabin" pitchFamily="2" charset="77"/>
              </a:rPr>
              <a:t>, </a:t>
            </a:r>
            <a:r>
              <a:rPr lang="en-GB" sz="1400" dirty="0" err="1">
                <a:effectLst/>
                <a:latin typeface="Cabin" pitchFamily="2" charset="77"/>
              </a:rPr>
              <a:t>quature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peritatis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el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iliquam</a:t>
            </a:r>
            <a:r>
              <a:rPr lang="en-GB" sz="1400" dirty="0">
                <a:effectLst/>
                <a:latin typeface="Cabin" pitchFamily="2" charset="77"/>
              </a:rPr>
              <a:t>, </a:t>
            </a:r>
            <a:r>
              <a:rPr lang="en-GB" sz="1400" dirty="0" err="1">
                <a:effectLst/>
                <a:latin typeface="Cabin" pitchFamily="2" charset="77"/>
              </a:rPr>
              <a:t>utasi</a:t>
            </a:r>
            <a:r>
              <a:rPr lang="en-GB" sz="1400" dirty="0">
                <a:effectLst/>
                <a:latin typeface="Cabin" pitchFamily="2" charset="77"/>
              </a:rPr>
              <a:t> nonet fugit et </a:t>
            </a:r>
            <a:r>
              <a:rPr lang="en-GB" sz="1400" dirty="0" err="1">
                <a:effectLst/>
                <a:latin typeface="Cabin" pitchFamily="2" charset="77"/>
              </a:rPr>
              <a:t>velluptatia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vendiatium</a:t>
            </a:r>
            <a:r>
              <a:rPr lang="en-GB" sz="1400" dirty="0">
                <a:effectLst/>
                <a:latin typeface="Cabin" pitchFamily="2" charset="77"/>
              </a:rPr>
              <a:t> net </a:t>
            </a:r>
            <a:r>
              <a:rPr lang="en-GB" sz="1400" dirty="0" err="1">
                <a:effectLst/>
                <a:latin typeface="Cabin" pitchFamily="2" charset="77"/>
              </a:rPr>
              <a:t>voluptae</a:t>
            </a:r>
            <a:r>
              <a:rPr lang="en-GB" sz="1400" dirty="0">
                <a:effectLst/>
                <a:latin typeface="Cabin" pitchFamily="2" charset="77"/>
              </a:rPr>
              <a:t>. Lis </a:t>
            </a:r>
            <a:r>
              <a:rPr lang="en-GB" sz="1400" dirty="0" err="1">
                <a:effectLst/>
                <a:latin typeface="Cabin" pitchFamily="2" charset="77"/>
              </a:rPr>
              <a:t>exerspis</a:t>
            </a:r>
            <a:r>
              <a:rPr lang="en-GB" sz="1400" dirty="0">
                <a:effectLst/>
                <a:latin typeface="Cabin" pitchFamily="2" charset="77"/>
              </a:rPr>
              <a:t> qui omni </a:t>
            </a:r>
            <a:r>
              <a:rPr lang="en-GB" sz="1400" dirty="0" err="1">
                <a:effectLst/>
                <a:latin typeface="Cabin" pitchFamily="2" charset="77"/>
              </a:rPr>
              <a:t>sandit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quidel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eaque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porep.Catqui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officie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niminverem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aut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dites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maximi</a:t>
            </a:r>
            <a:r>
              <a:rPr lang="en-GB" sz="1400" dirty="0">
                <a:effectLst/>
                <a:latin typeface="Cabin" pitchFamily="2" charset="77"/>
              </a:rPr>
              <a:t>, </a:t>
            </a:r>
            <a:r>
              <a:rPr lang="en-GB" sz="1400" dirty="0" err="1">
                <a:effectLst/>
                <a:latin typeface="Cabin" pitchFamily="2" charset="77"/>
              </a:rPr>
              <a:t>ut</a:t>
            </a:r>
            <a:r>
              <a:rPr lang="en-GB" sz="1400" dirty="0">
                <a:effectLst/>
                <a:latin typeface="Cabin" pitchFamily="2" charset="77"/>
              </a:rPr>
              <a:t> mod </a:t>
            </a:r>
            <a:r>
              <a:rPr lang="en-GB" sz="1400" dirty="0" err="1">
                <a:effectLst/>
                <a:latin typeface="Cabin" pitchFamily="2" charset="77"/>
              </a:rPr>
              <a:t>est</a:t>
            </a:r>
            <a:r>
              <a:rPr lang="en-GB" sz="1400" dirty="0">
                <a:effectLst/>
                <a:latin typeface="Cabin" pitchFamily="2" charset="77"/>
              </a:rPr>
              <a:t>, culpa </a:t>
            </a:r>
            <a:r>
              <a:rPr lang="en-GB" sz="1400" dirty="0" err="1">
                <a:effectLst/>
                <a:latin typeface="Cabin" pitchFamily="2" charset="77"/>
              </a:rPr>
              <a:t>debitatum</a:t>
            </a:r>
            <a:r>
              <a:rPr lang="en-GB" sz="1400" dirty="0">
                <a:effectLst/>
                <a:latin typeface="Cabin" pitchFamily="2" charset="77"/>
              </a:rPr>
              <a:t>.</a:t>
            </a:r>
            <a:endParaRPr lang="en-NL" sz="1400" dirty="0">
              <a:latin typeface="Cabi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68437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tekst en 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9715C7B6-100A-061F-F669-1C0A502E20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42143" y="6332148"/>
            <a:ext cx="304800" cy="26670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D338B2D1-F4DE-DCAF-E484-7DE2F89B04A0}"/>
              </a:ext>
            </a:extLst>
          </p:cNvPr>
          <p:cNvSpPr/>
          <p:nvPr userDrawn="1"/>
        </p:nvSpPr>
        <p:spPr>
          <a:xfrm>
            <a:off x="-897148" y="-2118569"/>
            <a:ext cx="6262777" cy="561115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b="0" i="0" dirty="0">
              <a:latin typeface="Trebuchet MS" panose="020B0703020202090204" pitchFamily="34" charset="0"/>
            </a:endParaRPr>
          </a:p>
        </p:txBody>
      </p:sp>
      <p:sp>
        <p:nvSpPr>
          <p:cNvPr id="17" name="Google Shape;11;gcccbedd693_0_21">
            <a:extLst>
              <a:ext uri="{FF2B5EF4-FFF2-40B4-BE49-F238E27FC236}">
                <a16:creationId xmlns:a16="http://schemas.microsoft.com/office/drawing/2014/main" id="{5AC7C426-C027-0971-2F23-E1A351B55D7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59124" y="767751"/>
            <a:ext cx="4606505" cy="2053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bin"/>
              <a:buNone/>
              <a:defRPr sz="2800" b="1" i="0" u="none" strike="noStrike" cap="none">
                <a:solidFill>
                  <a:schemeClr val="tx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Cabin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 sz="2800" dirty="0"/>
              <a:t>Titel</a:t>
            </a:r>
            <a:endParaRPr dirty="0"/>
          </a:p>
        </p:txBody>
      </p:sp>
      <p:sp>
        <p:nvSpPr>
          <p:cNvPr id="4" name="Google Shape;28;gcccbedd693_0_38">
            <a:extLst>
              <a:ext uri="{FF2B5EF4-FFF2-40B4-BE49-F238E27FC236}">
                <a16:creationId xmlns:a16="http://schemas.microsoft.com/office/drawing/2014/main" id="{A4484184-07A2-1091-D20C-9CF2BFC9F378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5978793" y="767750"/>
            <a:ext cx="5733477" cy="63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2500"/>
              <a:buFont typeface="Cabin"/>
              <a:buNone/>
              <a:defRPr sz="1800" b="0" i="0" u="none" strike="noStrike" cap="none">
                <a:solidFill>
                  <a:schemeClr val="tx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ECCEC811-12AB-8701-E110-6E7FC669F63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2772" y="2820805"/>
            <a:ext cx="3770496" cy="37704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Trebuchet MS" panose="020B0703020202090204" pitchFamily="34" charset="0"/>
              </a:defRPr>
            </a:lvl1pPr>
          </a:lstStyle>
          <a:p>
            <a:endParaRPr lang="en-NL" dirty="0"/>
          </a:p>
        </p:txBody>
      </p:sp>
      <p:sp>
        <p:nvSpPr>
          <p:cNvPr id="3" name="Google Shape;19;gcccbedd693_0_27">
            <a:extLst>
              <a:ext uri="{FF2B5EF4-FFF2-40B4-BE49-F238E27FC236}">
                <a16:creationId xmlns:a16="http://schemas.microsoft.com/office/drawing/2014/main" id="{B25A46B9-39A3-E35D-17DC-ED637345F3A8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5793475" y="1620734"/>
            <a:ext cx="5918795" cy="4469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778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Tx/>
              <a:buNone/>
              <a:defRPr sz="1800" b="0" i="0" u="none" strike="noStrike" cap="none">
                <a:solidFill>
                  <a:schemeClr val="tx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Cabin"/>
              </a:defRPr>
            </a:lvl1pPr>
            <a:lvl2pPr marL="6223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●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○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●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○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GB" sz="1400" b="1" dirty="0" err="1">
                <a:effectLst/>
                <a:latin typeface="Cabin" pitchFamily="2" charset="77"/>
              </a:rPr>
              <a:t>Catqui</a:t>
            </a:r>
            <a:r>
              <a:rPr lang="en-GB" sz="1400" b="1" dirty="0">
                <a:effectLst/>
                <a:latin typeface="Cabin" pitchFamily="2" charset="77"/>
              </a:rPr>
              <a:t> </a:t>
            </a:r>
            <a:r>
              <a:rPr lang="en-GB" sz="1400" b="1" dirty="0" err="1">
                <a:effectLst/>
                <a:latin typeface="Cabin" pitchFamily="2" charset="77"/>
              </a:rPr>
              <a:t>officie</a:t>
            </a:r>
            <a:r>
              <a:rPr lang="en-GB" sz="1400" b="1" dirty="0">
                <a:effectLst/>
                <a:latin typeface="Cabin" pitchFamily="2" charset="77"/>
              </a:rPr>
              <a:t> </a:t>
            </a:r>
            <a:r>
              <a:rPr lang="en-GB" sz="1400" b="1" dirty="0" err="1">
                <a:effectLst/>
                <a:latin typeface="Cabin" pitchFamily="2" charset="77"/>
              </a:rPr>
              <a:t>niminverem</a:t>
            </a:r>
            <a:r>
              <a:rPr lang="en-GB" sz="1400" b="1" dirty="0">
                <a:effectLst/>
                <a:latin typeface="Cabin" pitchFamily="2" charset="77"/>
              </a:rPr>
              <a:t> </a:t>
            </a:r>
            <a:r>
              <a:rPr lang="en-GB" sz="1400" b="1" dirty="0" err="1">
                <a:effectLst/>
                <a:latin typeface="Cabin" pitchFamily="2" charset="77"/>
              </a:rPr>
              <a:t>aut</a:t>
            </a:r>
            <a:r>
              <a:rPr lang="en-GB" sz="1400" b="1" dirty="0">
                <a:effectLst/>
                <a:latin typeface="Cabin" pitchFamily="2" charset="77"/>
              </a:rPr>
              <a:t> </a:t>
            </a:r>
            <a:r>
              <a:rPr lang="en-GB" sz="1400" b="1" dirty="0" err="1">
                <a:effectLst/>
                <a:latin typeface="Cabin" pitchFamily="2" charset="77"/>
              </a:rPr>
              <a:t>dites</a:t>
            </a:r>
            <a:r>
              <a:rPr lang="en-GB" sz="1400" b="1" dirty="0">
                <a:effectLst/>
                <a:latin typeface="Cabin" pitchFamily="2" charset="77"/>
              </a:rPr>
              <a:t> </a:t>
            </a:r>
            <a:r>
              <a:rPr lang="en-GB" sz="1400" b="1" dirty="0" err="1">
                <a:effectLst/>
                <a:latin typeface="Cabin" pitchFamily="2" charset="77"/>
              </a:rPr>
              <a:t>maximi</a:t>
            </a:r>
            <a:r>
              <a:rPr lang="en-GB" sz="1400" b="1" dirty="0">
                <a:effectLst/>
                <a:latin typeface="Cabin" pitchFamily="2" charset="77"/>
              </a:rPr>
              <a:t>, </a:t>
            </a:r>
            <a:r>
              <a:rPr lang="en-GB" sz="1400" b="1" dirty="0" err="1">
                <a:effectLst/>
                <a:latin typeface="Cabin" pitchFamily="2" charset="77"/>
              </a:rPr>
              <a:t>ut</a:t>
            </a:r>
            <a:r>
              <a:rPr lang="en-GB" sz="1400" b="1" dirty="0">
                <a:effectLst/>
                <a:latin typeface="Cabin" pitchFamily="2" charset="77"/>
              </a:rPr>
              <a:t> mod </a:t>
            </a:r>
            <a:r>
              <a:rPr lang="en-GB" sz="1400" b="1" dirty="0" err="1">
                <a:effectLst/>
                <a:latin typeface="Cabin" pitchFamily="2" charset="77"/>
              </a:rPr>
              <a:t>est</a:t>
            </a:r>
            <a:r>
              <a:rPr lang="en-GB" sz="1400" b="1" dirty="0">
                <a:effectLst/>
                <a:latin typeface="Cabin" pitchFamily="2" charset="77"/>
              </a:rPr>
              <a:t>, culpa </a:t>
            </a:r>
            <a:r>
              <a:rPr lang="en-GB" sz="1400" b="1" dirty="0" err="1">
                <a:effectLst/>
                <a:latin typeface="Cabin" pitchFamily="2" charset="77"/>
              </a:rPr>
              <a:t>debitatum</a:t>
            </a:r>
            <a:r>
              <a:rPr lang="en-GB" sz="1400" b="1" dirty="0">
                <a:effectLst/>
                <a:latin typeface="Cabin" pitchFamily="2" charset="77"/>
              </a:rPr>
              <a:t> </a:t>
            </a:r>
            <a:r>
              <a:rPr lang="en-GB" sz="1400" b="1" dirty="0" err="1">
                <a:effectLst/>
                <a:latin typeface="Cabin" pitchFamily="2" charset="77"/>
              </a:rPr>
              <a:t>voluptatur</a:t>
            </a:r>
            <a:r>
              <a:rPr lang="en-GB" sz="1400" b="1" dirty="0">
                <a:effectLst/>
                <a:latin typeface="Cabin" pitchFamily="2" charset="77"/>
              </a:rPr>
              <a:t> </a:t>
            </a:r>
            <a:r>
              <a:rPr lang="en-GB" sz="1400" b="1" dirty="0" err="1">
                <a:effectLst/>
                <a:latin typeface="Cabin" pitchFamily="2" charset="77"/>
              </a:rPr>
              <a:t>mos</a:t>
            </a:r>
            <a:r>
              <a:rPr lang="en-GB" sz="1400" b="1" dirty="0">
                <a:effectLst/>
                <a:latin typeface="Cabin" pitchFamily="2" charset="77"/>
              </a:rPr>
              <a:t> </a:t>
            </a:r>
            <a:r>
              <a:rPr lang="en-GB" sz="1400" b="1" dirty="0" err="1">
                <a:effectLst/>
                <a:latin typeface="Cabin" pitchFamily="2" charset="77"/>
              </a:rPr>
              <a:t>eosamus</a:t>
            </a:r>
            <a:r>
              <a:rPr lang="en-GB" sz="1400" b="1" dirty="0">
                <a:effectLst/>
                <a:latin typeface="Cabin" pitchFamily="2" charset="77"/>
              </a:rPr>
              <a:t> et, sit es </a:t>
            </a:r>
            <a:r>
              <a:rPr lang="en-GB" sz="1400" b="1" dirty="0" err="1">
                <a:effectLst/>
                <a:latin typeface="Cabin" pitchFamily="2" charset="77"/>
              </a:rPr>
              <a:t>quam</a:t>
            </a:r>
            <a:r>
              <a:rPr lang="en-GB" sz="1400" b="1" dirty="0">
                <a:effectLst/>
                <a:latin typeface="Cabin" pitchFamily="2" charset="77"/>
              </a:rPr>
              <a:t> </a:t>
            </a:r>
            <a:r>
              <a:rPr lang="en-GB" sz="1400" b="1" dirty="0" err="1">
                <a:effectLst/>
                <a:latin typeface="Cabin" pitchFamily="2" charset="77"/>
              </a:rPr>
              <a:t>eum</a:t>
            </a:r>
            <a:r>
              <a:rPr lang="en-GB" sz="1400" b="1" dirty="0">
                <a:effectLst/>
                <a:latin typeface="Cabin" pitchFamily="2" charset="77"/>
              </a:rPr>
              <a:t> </a:t>
            </a:r>
            <a:r>
              <a:rPr lang="en-GB" sz="1400" b="1" dirty="0" err="1">
                <a:effectLst/>
                <a:latin typeface="Cabin" pitchFamily="2" charset="77"/>
              </a:rPr>
              <a:t>aut</a:t>
            </a:r>
            <a:r>
              <a:rPr lang="en-GB" sz="1400" b="1" dirty="0">
                <a:effectLst/>
                <a:latin typeface="Cabin" pitchFamily="2" charset="77"/>
              </a:rPr>
              <a:t> </a:t>
            </a:r>
            <a:r>
              <a:rPr lang="en-GB" sz="1400" b="1" dirty="0" err="1">
                <a:effectLst/>
                <a:latin typeface="Cabin" pitchFamily="2" charset="77"/>
              </a:rPr>
              <a:t>fuga</a:t>
            </a:r>
            <a:r>
              <a:rPr lang="en-GB" sz="1400" b="1" dirty="0">
                <a:effectLst/>
                <a:latin typeface="Cabin" pitchFamily="2" charset="77"/>
              </a:rPr>
              <a:t>. Am </a:t>
            </a:r>
            <a:r>
              <a:rPr lang="en-GB" sz="1400" b="1" dirty="0" err="1">
                <a:effectLst/>
                <a:latin typeface="Cabin" pitchFamily="2" charset="77"/>
              </a:rPr>
              <a:t>voluptam</a:t>
            </a:r>
            <a:r>
              <a:rPr lang="en-GB" sz="1400" b="1" dirty="0">
                <a:effectLst/>
                <a:latin typeface="Cabin" pitchFamily="2" charset="77"/>
              </a:rPr>
              <a:t> </a:t>
            </a:r>
            <a:r>
              <a:rPr lang="en-GB" sz="1400" b="1" dirty="0" err="1">
                <a:effectLst/>
                <a:latin typeface="Cabin" pitchFamily="2" charset="77"/>
              </a:rPr>
              <a:t>harcillorem</a:t>
            </a:r>
            <a:r>
              <a:rPr lang="en-GB" sz="1400" b="1" dirty="0">
                <a:effectLst/>
                <a:latin typeface="Cabin" pitchFamily="2" charset="77"/>
              </a:rPr>
              <a:t> </a:t>
            </a:r>
            <a:r>
              <a:rPr lang="en-GB" sz="1400" b="1" dirty="0" err="1">
                <a:effectLst/>
                <a:latin typeface="Cabin" pitchFamily="2" charset="77"/>
              </a:rPr>
              <a:t>quia</a:t>
            </a:r>
            <a:r>
              <a:rPr lang="en-GB" sz="1400" b="1" dirty="0">
                <a:effectLst/>
                <a:latin typeface="Cabin" pitchFamily="2" charset="77"/>
              </a:rPr>
              <a:t> vit </a:t>
            </a:r>
            <a:r>
              <a:rPr lang="en-GB" sz="1400" b="1" dirty="0" err="1">
                <a:effectLst/>
                <a:latin typeface="Cabin" pitchFamily="2" charset="77"/>
              </a:rPr>
              <a:t>optatat</a:t>
            </a:r>
            <a:r>
              <a:rPr lang="en-GB" sz="1400" b="1" dirty="0">
                <a:effectLst/>
                <a:latin typeface="Cabin" pitchFamily="2" charset="77"/>
              </a:rPr>
              <a:t> </a:t>
            </a:r>
            <a:r>
              <a:rPr lang="en-GB" sz="1400" b="1" dirty="0" err="1">
                <a:effectLst/>
                <a:latin typeface="Cabin" pitchFamily="2" charset="77"/>
              </a:rPr>
              <a:t>emperrum</a:t>
            </a:r>
            <a:r>
              <a:rPr lang="en-GB" sz="1400" b="1" dirty="0">
                <a:effectLst/>
                <a:latin typeface="Cabin" pitchFamily="2" charset="77"/>
              </a:rPr>
              <a:t> </a:t>
            </a:r>
            <a:r>
              <a:rPr lang="en-GB" sz="1400" b="1" dirty="0" err="1">
                <a:effectLst/>
                <a:latin typeface="Cabin" pitchFamily="2" charset="77"/>
              </a:rPr>
              <a:t>saperis</a:t>
            </a:r>
            <a:r>
              <a:rPr lang="en-GB" sz="1400" b="1" dirty="0">
                <a:effectLst/>
                <a:latin typeface="Cabin" pitchFamily="2" charset="77"/>
              </a:rPr>
              <a:t> </a:t>
            </a:r>
            <a:r>
              <a:rPr lang="en-GB" sz="1400" b="1" dirty="0" err="1">
                <a:effectLst/>
                <a:latin typeface="Cabin" pitchFamily="2" charset="77"/>
              </a:rPr>
              <a:t>suntior</a:t>
            </a:r>
            <a:r>
              <a:rPr lang="en-GB" sz="1400" b="1" dirty="0">
                <a:effectLst/>
                <a:latin typeface="Cabin" pitchFamily="2" charset="77"/>
              </a:rPr>
              <a:t> </a:t>
            </a:r>
            <a:r>
              <a:rPr lang="en-GB" sz="1400" b="1" dirty="0" err="1">
                <a:effectLst/>
                <a:latin typeface="Cabin" pitchFamily="2" charset="77"/>
              </a:rPr>
              <a:t>ectaqui</a:t>
            </a:r>
            <a:r>
              <a:rPr lang="en-GB" sz="1400" b="1" dirty="0">
                <a:effectLst/>
                <a:latin typeface="Cabin" pitchFamily="2" charset="77"/>
              </a:rPr>
              <a:t> co.</a:t>
            </a:r>
            <a:br>
              <a:rPr lang="en-GB" sz="1400" dirty="0">
                <a:effectLst/>
                <a:latin typeface="Cabin" pitchFamily="2" charset="77"/>
              </a:rPr>
            </a:br>
            <a:br>
              <a:rPr lang="en-GB" sz="1400" dirty="0">
                <a:effectLst/>
                <a:latin typeface="Cabin" pitchFamily="2" charset="77"/>
              </a:rPr>
            </a:br>
            <a:r>
              <a:rPr lang="en-GB" sz="1400" dirty="0">
                <a:effectLst/>
                <a:latin typeface="Cabin" pitchFamily="2" charset="77"/>
              </a:rPr>
              <a:t>Ut </a:t>
            </a:r>
            <a:r>
              <a:rPr lang="en-GB" sz="1400" dirty="0" err="1">
                <a:effectLst/>
                <a:latin typeface="Cabin" pitchFamily="2" charset="77"/>
              </a:rPr>
              <a:t>volupturenia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enitatiunt</a:t>
            </a:r>
            <a:r>
              <a:rPr lang="en-GB" sz="1400" dirty="0">
                <a:effectLst/>
                <a:latin typeface="Cabin" pitchFamily="2" charset="77"/>
              </a:rPr>
              <a:t>, </a:t>
            </a:r>
            <a:r>
              <a:rPr lang="en-GB" sz="1400" dirty="0" err="1">
                <a:effectLst/>
                <a:latin typeface="Cabin" pitchFamily="2" charset="77"/>
              </a:rPr>
              <a:t>quature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peritatis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el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iliquam</a:t>
            </a:r>
            <a:r>
              <a:rPr lang="en-GB" sz="1400" dirty="0">
                <a:effectLst/>
                <a:latin typeface="Cabin" pitchFamily="2" charset="77"/>
              </a:rPr>
              <a:t>, </a:t>
            </a:r>
            <a:r>
              <a:rPr lang="en-GB" sz="1400" dirty="0" err="1">
                <a:effectLst/>
                <a:latin typeface="Cabin" pitchFamily="2" charset="77"/>
              </a:rPr>
              <a:t>utasi</a:t>
            </a:r>
            <a:r>
              <a:rPr lang="en-GB" sz="1400" dirty="0">
                <a:effectLst/>
                <a:latin typeface="Cabin" pitchFamily="2" charset="77"/>
              </a:rPr>
              <a:t> nonet fugit et </a:t>
            </a:r>
            <a:r>
              <a:rPr lang="en-GB" sz="1400" dirty="0" err="1">
                <a:effectLst/>
                <a:latin typeface="Cabin" pitchFamily="2" charset="77"/>
              </a:rPr>
              <a:t>velluptatia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vendiatium</a:t>
            </a:r>
            <a:r>
              <a:rPr lang="en-GB" sz="1400" dirty="0">
                <a:effectLst/>
                <a:latin typeface="Cabin" pitchFamily="2" charset="77"/>
              </a:rPr>
              <a:t> net </a:t>
            </a:r>
            <a:r>
              <a:rPr lang="en-GB" sz="1400" dirty="0" err="1">
                <a:effectLst/>
                <a:latin typeface="Cabin" pitchFamily="2" charset="77"/>
              </a:rPr>
              <a:t>voluptae</a:t>
            </a:r>
            <a:r>
              <a:rPr lang="en-GB" sz="1400" dirty="0">
                <a:effectLst/>
                <a:latin typeface="Cabin" pitchFamily="2" charset="77"/>
              </a:rPr>
              <a:t>. Ga. Ta nonet </a:t>
            </a:r>
            <a:r>
              <a:rPr lang="en-GB" sz="1400" dirty="0" err="1">
                <a:effectLst/>
                <a:latin typeface="Cabin" pitchFamily="2" charset="77"/>
              </a:rPr>
              <a:t>facipsume</a:t>
            </a:r>
            <a:r>
              <a:rPr lang="en-GB" sz="1400" dirty="0">
                <a:effectLst/>
                <a:latin typeface="Cabin" pitchFamily="2" charset="77"/>
              </a:rPr>
              <a:t> sus au </a:t>
            </a:r>
            <a:r>
              <a:rPr lang="en-GB" sz="1400" dirty="0" err="1">
                <a:effectLst/>
                <a:latin typeface="Cabin" pitchFamily="2" charset="77"/>
              </a:rPr>
              <a:t>enitatiunt</a:t>
            </a:r>
            <a:r>
              <a:rPr lang="en-GB" sz="1400" dirty="0">
                <a:effectLst/>
                <a:latin typeface="Cabin" pitchFamily="2" charset="77"/>
              </a:rPr>
              <a:t>, </a:t>
            </a:r>
            <a:r>
              <a:rPr lang="en-GB" sz="1400" dirty="0" err="1">
                <a:effectLst/>
                <a:latin typeface="Cabin" pitchFamily="2" charset="77"/>
              </a:rPr>
              <a:t>quature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peritatis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el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iliquam</a:t>
            </a:r>
            <a:r>
              <a:rPr lang="en-GB" sz="1400" dirty="0">
                <a:effectLst/>
                <a:latin typeface="Cabin" pitchFamily="2" charset="77"/>
              </a:rPr>
              <a:t>, </a:t>
            </a:r>
            <a:r>
              <a:rPr lang="en-GB" sz="1400" dirty="0" err="1">
                <a:effectLst/>
                <a:latin typeface="Cabin" pitchFamily="2" charset="77"/>
              </a:rPr>
              <a:t>utasi</a:t>
            </a:r>
            <a:r>
              <a:rPr lang="en-GB" sz="1400" dirty="0">
                <a:effectLst/>
                <a:latin typeface="Cabin" pitchFamily="2" charset="77"/>
              </a:rPr>
              <a:t> nonet fugit et </a:t>
            </a:r>
            <a:r>
              <a:rPr lang="en-GB" sz="1400" dirty="0" err="1">
                <a:effectLst/>
                <a:latin typeface="Cabin" pitchFamily="2" charset="77"/>
              </a:rPr>
              <a:t>velluptatia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vendiatium</a:t>
            </a:r>
            <a:r>
              <a:rPr lang="en-GB" sz="1400" dirty="0">
                <a:effectLst/>
                <a:latin typeface="Cabin" pitchFamily="2" charset="77"/>
              </a:rPr>
              <a:t> net </a:t>
            </a:r>
            <a:r>
              <a:rPr lang="en-GB" sz="1400" dirty="0" err="1">
                <a:effectLst/>
                <a:latin typeface="Cabin" pitchFamily="2" charset="77"/>
              </a:rPr>
              <a:t>voluptae</a:t>
            </a:r>
            <a:r>
              <a:rPr lang="en-GB" sz="1400" dirty="0">
                <a:effectLst/>
                <a:latin typeface="Cabin" pitchFamily="2" charset="77"/>
              </a:rPr>
              <a:t>. Lis </a:t>
            </a:r>
            <a:r>
              <a:rPr lang="en-GB" sz="1400" dirty="0" err="1">
                <a:effectLst/>
                <a:latin typeface="Cabin" pitchFamily="2" charset="77"/>
              </a:rPr>
              <a:t>exerspis</a:t>
            </a:r>
            <a:r>
              <a:rPr lang="en-GB" sz="1400" dirty="0">
                <a:effectLst/>
                <a:latin typeface="Cabin" pitchFamily="2" charset="77"/>
              </a:rPr>
              <a:t> qui omni </a:t>
            </a:r>
            <a:r>
              <a:rPr lang="en-GB" sz="1400" dirty="0" err="1">
                <a:effectLst/>
                <a:latin typeface="Cabin" pitchFamily="2" charset="77"/>
              </a:rPr>
              <a:t>sandit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quidel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eaque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porep.Catqui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officie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niminverem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aut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dites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maximi</a:t>
            </a:r>
            <a:r>
              <a:rPr lang="en-GB" sz="1400" dirty="0">
                <a:effectLst/>
                <a:latin typeface="Cabin" pitchFamily="2" charset="77"/>
              </a:rPr>
              <a:t>, </a:t>
            </a:r>
            <a:r>
              <a:rPr lang="en-GB" sz="1400" dirty="0" err="1">
                <a:effectLst/>
                <a:latin typeface="Cabin" pitchFamily="2" charset="77"/>
              </a:rPr>
              <a:t>ut</a:t>
            </a:r>
            <a:r>
              <a:rPr lang="en-GB" sz="1400" dirty="0">
                <a:effectLst/>
                <a:latin typeface="Cabin" pitchFamily="2" charset="77"/>
              </a:rPr>
              <a:t> mod </a:t>
            </a:r>
            <a:r>
              <a:rPr lang="en-GB" sz="1400" dirty="0" err="1">
                <a:effectLst/>
                <a:latin typeface="Cabin" pitchFamily="2" charset="77"/>
              </a:rPr>
              <a:t>est</a:t>
            </a:r>
            <a:r>
              <a:rPr lang="en-GB" sz="1400" dirty="0">
                <a:effectLst/>
                <a:latin typeface="Cabin" pitchFamily="2" charset="77"/>
              </a:rPr>
              <a:t>, culpa </a:t>
            </a:r>
            <a:r>
              <a:rPr lang="en-GB" sz="1400" dirty="0" err="1">
                <a:effectLst/>
                <a:latin typeface="Cabin" pitchFamily="2" charset="77"/>
              </a:rPr>
              <a:t>debitatum</a:t>
            </a:r>
            <a:r>
              <a:rPr lang="en-GB" sz="1400" dirty="0">
                <a:effectLst/>
                <a:latin typeface="Cabin" pitchFamily="2" charset="77"/>
              </a:rPr>
              <a:t>.</a:t>
            </a:r>
            <a:endParaRPr lang="en-NL" sz="1400" dirty="0">
              <a:latin typeface="Cabi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35419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tekst en grote 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ECCEC811-12AB-8701-E110-6E7FC669F63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26373" y="0"/>
            <a:ext cx="5365627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Trebuchet MS" panose="020B0703020202090204" pitchFamily="34" charset="0"/>
              </a:defRPr>
            </a:lvl1pPr>
          </a:lstStyle>
          <a:p>
            <a:endParaRPr lang="en-NL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715C7B6-100A-061F-F669-1C0A502E20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42143" y="6332148"/>
            <a:ext cx="304800" cy="266700"/>
          </a:xfrm>
          <a:prstGeom prst="rect">
            <a:avLst/>
          </a:prstGeom>
        </p:spPr>
      </p:pic>
      <p:sp>
        <p:nvSpPr>
          <p:cNvPr id="17" name="Google Shape;11;gcccbedd693_0_21">
            <a:extLst>
              <a:ext uri="{FF2B5EF4-FFF2-40B4-BE49-F238E27FC236}">
                <a16:creationId xmlns:a16="http://schemas.microsoft.com/office/drawing/2014/main" id="{5AC7C426-C027-0971-2F23-E1A351B55D7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59124" y="767751"/>
            <a:ext cx="4606505" cy="632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bin"/>
              <a:buNone/>
              <a:defRPr sz="2800" b="1" i="0" u="none" strike="noStrike" cap="none">
                <a:solidFill>
                  <a:schemeClr val="tx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Cabin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 sz="2800" dirty="0"/>
              <a:t>Titel</a:t>
            </a:r>
            <a:endParaRPr dirty="0"/>
          </a:p>
        </p:txBody>
      </p:sp>
      <p:sp>
        <p:nvSpPr>
          <p:cNvPr id="5" name="Google Shape;19;gcccbedd693_0_27">
            <a:extLst>
              <a:ext uri="{FF2B5EF4-FFF2-40B4-BE49-F238E27FC236}">
                <a16:creationId xmlns:a16="http://schemas.microsoft.com/office/drawing/2014/main" id="{E732D0A3-9103-9962-DA90-CE597DBA660B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580630" y="1540534"/>
            <a:ext cx="5918795" cy="4469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778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Tx/>
              <a:buNone/>
              <a:defRPr sz="1800" b="0" i="0" u="none" strike="noStrike" cap="none">
                <a:solidFill>
                  <a:schemeClr val="tx1"/>
                </a:solidFill>
                <a:latin typeface="+mn-lt"/>
                <a:ea typeface="Trebuchet MS" panose="020B0703020202090204" pitchFamily="34" charset="0"/>
                <a:cs typeface="Trebuchet MS" panose="020B0703020202090204" pitchFamily="34" charset="0"/>
                <a:sym typeface="Cabin"/>
              </a:defRPr>
            </a:lvl1pPr>
            <a:lvl2pPr marL="6223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●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○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●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○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78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Tx/>
              <a:buNone/>
              <a:tabLst/>
              <a:defRPr/>
            </a:pPr>
            <a:r>
              <a:rPr lang="en-GB" sz="1400" dirty="0">
                <a:effectLst/>
                <a:latin typeface="Cabin" pitchFamily="2" charset="77"/>
              </a:rPr>
              <a:t>Ut </a:t>
            </a:r>
            <a:r>
              <a:rPr lang="en-GB" sz="1400" dirty="0" err="1">
                <a:effectLst/>
                <a:latin typeface="Cabin" pitchFamily="2" charset="77"/>
              </a:rPr>
              <a:t>volupturenia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enitatiunt</a:t>
            </a:r>
            <a:r>
              <a:rPr lang="en-GB" sz="1400" dirty="0">
                <a:effectLst/>
                <a:latin typeface="Cabin" pitchFamily="2" charset="77"/>
              </a:rPr>
              <a:t>, </a:t>
            </a:r>
            <a:r>
              <a:rPr lang="en-GB" sz="1400" dirty="0" err="1">
                <a:effectLst/>
                <a:latin typeface="Cabin" pitchFamily="2" charset="77"/>
              </a:rPr>
              <a:t>quature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peritatis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el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iliquam</a:t>
            </a:r>
            <a:r>
              <a:rPr lang="en-GB" sz="1400" dirty="0">
                <a:effectLst/>
                <a:latin typeface="Cabin" pitchFamily="2" charset="77"/>
              </a:rPr>
              <a:t>, </a:t>
            </a:r>
            <a:r>
              <a:rPr lang="en-GB" sz="1400" dirty="0" err="1">
                <a:effectLst/>
                <a:latin typeface="Cabin" pitchFamily="2" charset="77"/>
              </a:rPr>
              <a:t>utasi</a:t>
            </a:r>
            <a:r>
              <a:rPr lang="en-GB" sz="1400" dirty="0">
                <a:effectLst/>
                <a:latin typeface="Cabin" pitchFamily="2" charset="77"/>
              </a:rPr>
              <a:t> nonet fugit et </a:t>
            </a:r>
            <a:r>
              <a:rPr lang="en-GB" sz="1400" dirty="0" err="1">
                <a:effectLst/>
                <a:latin typeface="Cabin" pitchFamily="2" charset="77"/>
              </a:rPr>
              <a:t>velluptatia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vendiatium</a:t>
            </a:r>
            <a:r>
              <a:rPr lang="en-GB" sz="1400" dirty="0">
                <a:effectLst/>
                <a:latin typeface="Cabin" pitchFamily="2" charset="77"/>
              </a:rPr>
              <a:t> net </a:t>
            </a:r>
            <a:r>
              <a:rPr lang="en-GB" sz="1400" dirty="0" err="1">
                <a:effectLst/>
                <a:latin typeface="Cabin" pitchFamily="2" charset="77"/>
              </a:rPr>
              <a:t>voluptae</a:t>
            </a:r>
            <a:r>
              <a:rPr lang="en-GB" sz="1400" dirty="0">
                <a:effectLst/>
                <a:latin typeface="Cabin" pitchFamily="2" charset="77"/>
              </a:rPr>
              <a:t>. Ga. Ta nonet </a:t>
            </a:r>
            <a:r>
              <a:rPr lang="en-GB" sz="1400" dirty="0" err="1">
                <a:effectLst/>
                <a:latin typeface="Cabin" pitchFamily="2" charset="77"/>
              </a:rPr>
              <a:t>facipsume</a:t>
            </a:r>
            <a:r>
              <a:rPr lang="en-GB" sz="1400" dirty="0">
                <a:effectLst/>
                <a:latin typeface="Cabin" pitchFamily="2" charset="77"/>
              </a:rPr>
              <a:t> sus au </a:t>
            </a:r>
            <a:r>
              <a:rPr lang="en-GB" sz="1400" dirty="0" err="1">
                <a:effectLst/>
                <a:latin typeface="Cabin" pitchFamily="2" charset="77"/>
              </a:rPr>
              <a:t>enitatiunt</a:t>
            </a:r>
            <a:r>
              <a:rPr lang="en-GB" sz="1400" dirty="0">
                <a:effectLst/>
                <a:latin typeface="Cabin" pitchFamily="2" charset="77"/>
              </a:rPr>
              <a:t>, </a:t>
            </a:r>
            <a:r>
              <a:rPr lang="en-GB" sz="1400" dirty="0" err="1">
                <a:effectLst/>
                <a:latin typeface="Cabin" pitchFamily="2" charset="77"/>
              </a:rPr>
              <a:t>quature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peritatis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el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iliquam</a:t>
            </a:r>
            <a:r>
              <a:rPr lang="en-GB" sz="1400" dirty="0">
                <a:effectLst/>
                <a:latin typeface="Cabin" pitchFamily="2" charset="77"/>
              </a:rPr>
              <a:t>, </a:t>
            </a:r>
            <a:r>
              <a:rPr lang="en-GB" sz="1400" dirty="0" err="1">
                <a:effectLst/>
                <a:latin typeface="Cabin" pitchFamily="2" charset="77"/>
              </a:rPr>
              <a:t>utasi</a:t>
            </a:r>
            <a:r>
              <a:rPr lang="en-GB" sz="1400" dirty="0">
                <a:effectLst/>
                <a:latin typeface="Cabin" pitchFamily="2" charset="77"/>
              </a:rPr>
              <a:t> nonet fugit et </a:t>
            </a:r>
            <a:r>
              <a:rPr lang="en-GB" sz="1400" dirty="0" err="1">
                <a:effectLst/>
                <a:latin typeface="Cabin" pitchFamily="2" charset="77"/>
              </a:rPr>
              <a:t>velluptatia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vendiatium</a:t>
            </a:r>
            <a:r>
              <a:rPr lang="en-GB" sz="1400" dirty="0">
                <a:effectLst/>
                <a:latin typeface="Cabin" pitchFamily="2" charset="77"/>
              </a:rPr>
              <a:t> net </a:t>
            </a:r>
            <a:r>
              <a:rPr lang="en-GB" sz="1400" dirty="0" err="1">
                <a:effectLst/>
                <a:latin typeface="Cabin" pitchFamily="2" charset="77"/>
              </a:rPr>
              <a:t>voluptae</a:t>
            </a:r>
            <a:r>
              <a:rPr lang="en-GB" sz="1400" dirty="0">
                <a:effectLst/>
                <a:latin typeface="Cabin" pitchFamily="2" charset="77"/>
              </a:rPr>
              <a:t>. Lis </a:t>
            </a:r>
            <a:r>
              <a:rPr lang="en-GB" sz="1400" dirty="0" err="1">
                <a:effectLst/>
                <a:latin typeface="Cabin" pitchFamily="2" charset="77"/>
              </a:rPr>
              <a:t>exerspis</a:t>
            </a:r>
            <a:r>
              <a:rPr lang="en-GB" sz="1400" dirty="0">
                <a:effectLst/>
                <a:latin typeface="Cabin" pitchFamily="2" charset="77"/>
              </a:rPr>
              <a:t> qui omni </a:t>
            </a:r>
            <a:r>
              <a:rPr lang="en-GB" sz="1400" dirty="0" err="1">
                <a:effectLst/>
                <a:latin typeface="Cabin" pitchFamily="2" charset="77"/>
              </a:rPr>
              <a:t>sandit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quidel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eaque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porep.Catqui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officie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niminverem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aut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dites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maximi</a:t>
            </a:r>
            <a:r>
              <a:rPr lang="en-GB" sz="1400" dirty="0">
                <a:effectLst/>
                <a:latin typeface="Cabin" pitchFamily="2" charset="77"/>
              </a:rPr>
              <a:t>, </a:t>
            </a:r>
            <a:r>
              <a:rPr lang="en-GB" sz="1400" dirty="0" err="1">
                <a:effectLst/>
                <a:latin typeface="Cabin" pitchFamily="2" charset="77"/>
              </a:rPr>
              <a:t>ut</a:t>
            </a:r>
            <a:r>
              <a:rPr lang="en-GB" sz="1400" dirty="0">
                <a:effectLst/>
                <a:latin typeface="Cabin" pitchFamily="2" charset="77"/>
              </a:rPr>
              <a:t> mod </a:t>
            </a:r>
            <a:r>
              <a:rPr lang="en-GB" sz="1400" dirty="0" err="1">
                <a:effectLst/>
                <a:latin typeface="Cabin" pitchFamily="2" charset="77"/>
              </a:rPr>
              <a:t>est</a:t>
            </a:r>
            <a:r>
              <a:rPr lang="en-GB" sz="1400" dirty="0">
                <a:effectLst/>
                <a:latin typeface="Cabin" pitchFamily="2" charset="77"/>
              </a:rPr>
              <a:t>, culpa </a:t>
            </a:r>
            <a:r>
              <a:rPr lang="en-GB" sz="1400" dirty="0" err="1">
                <a:effectLst/>
                <a:latin typeface="Cabin" pitchFamily="2" charset="77"/>
              </a:rPr>
              <a:t>debitatum</a:t>
            </a:r>
            <a:r>
              <a:rPr lang="en-GB" sz="1400" dirty="0">
                <a:effectLst/>
                <a:latin typeface="Cabin" pitchFamily="2" charset="77"/>
              </a:rPr>
              <a:t>.</a:t>
            </a:r>
            <a:endParaRPr lang="en-NL" sz="1400" dirty="0">
              <a:latin typeface="Cabin" pitchFamily="2" charset="77"/>
            </a:endParaRPr>
          </a:p>
          <a:p>
            <a:pPr lvl="0">
              <a:lnSpc>
                <a:spcPct val="150000"/>
              </a:lnSpc>
            </a:pPr>
            <a:endParaRPr lang="en-NL" sz="1400" dirty="0">
              <a:latin typeface="Cabi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36437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tekst en mock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C60A956-0C4D-5EB8-BDED-9ED0A0A6AB52}"/>
              </a:ext>
            </a:extLst>
          </p:cNvPr>
          <p:cNvSpPr/>
          <p:nvPr userDrawn="1"/>
        </p:nvSpPr>
        <p:spPr>
          <a:xfrm>
            <a:off x="6826373" y="-1386348"/>
            <a:ext cx="6921910" cy="648929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b="0" i="0" dirty="0">
              <a:latin typeface="Trebuchet MS" panose="020B0703020202090204" pitchFamily="34" charset="0"/>
            </a:endParaRPr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ECCEC811-12AB-8701-E110-6E7FC669F63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26373" y="0"/>
            <a:ext cx="5365627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Trebuchet MS" panose="020B0703020202090204" pitchFamily="34" charset="0"/>
              </a:defRPr>
            </a:lvl1pPr>
          </a:lstStyle>
          <a:p>
            <a:endParaRPr lang="en-NL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715C7B6-100A-061F-F669-1C0A502E20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42143" y="6332148"/>
            <a:ext cx="304800" cy="266700"/>
          </a:xfrm>
          <a:prstGeom prst="rect">
            <a:avLst/>
          </a:prstGeom>
        </p:spPr>
      </p:pic>
      <p:sp>
        <p:nvSpPr>
          <p:cNvPr id="17" name="Google Shape;11;gcccbedd693_0_21">
            <a:extLst>
              <a:ext uri="{FF2B5EF4-FFF2-40B4-BE49-F238E27FC236}">
                <a16:creationId xmlns:a16="http://schemas.microsoft.com/office/drawing/2014/main" id="{5AC7C426-C027-0971-2F23-E1A351B55D7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59124" y="767751"/>
            <a:ext cx="4606505" cy="632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bin"/>
              <a:buNone/>
              <a:defRPr sz="2800" b="1" i="0" u="none" strike="noStrike" cap="none">
                <a:solidFill>
                  <a:schemeClr val="tx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Cabin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l-NL" sz="2800" dirty="0"/>
              <a:t>Titel</a:t>
            </a:r>
            <a:endParaRPr dirty="0"/>
          </a:p>
        </p:txBody>
      </p:sp>
      <p:sp>
        <p:nvSpPr>
          <p:cNvPr id="4" name="Google Shape;19;gcccbedd693_0_27">
            <a:extLst>
              <a:ext uri="{FF2B5EF4-FFF2-40B4-BE49-F238E27FC236}">
                <a16:creationId xmlns:a16="http://schemas.microsoft.com/office/drawing/2014/main" id="{0E6B555D-CE66-A926-A436-622C0DB48369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580630" y="1540534"/>
            <a:ext cx="5918795" cy="4469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778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Tx/>
              <a:buNone/>
              <a:defRPr sz="1800" b="0" i="0" u="none" strike="noStrike" cap="none">
                <a:solidFill>
                  <a:schemeClr val="tx1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Cabin"/>
              </a:defRPr>
            </a:lvl1pPr>
            <a:lvl2pPr marL="6223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●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○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●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○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285E"/>
              </a:buClr>
              <a:buSzPts val="800"/>
              <a:buFont typeface="Arial"/>
              <a:buChar char="■"/>
              <a:defRPr sz="800" b="0" i="0" u="none" strike="noStrike" cap="none">
                <a:solidFill>
                  <a:srgbClr val="1128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GB" sz="1400" dirty="0">
                <a:effectLst/>
                <a:latin typeface="Cabin" pitchFamily="2" charset="77"/>
              </a:rPr>
              <a:t>Ut </a:t>
            </a:r>
            <a:r>
              <a:rPr lang="en-GB" sz="1400" dirty="0" err="1">
                <a:effectLst/>
                <a:latin typeface="Cabin" pitchFamily="2" charset="77"/>
              </a:rPr>
              <a:t>volupturenia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enitatiunt</a:t>
            </a:r>
            <a:r>
              <a:rPr lang="en-GB" sz="1400" dirty="0">
                <a:effectLst/>
                <a:latin typeface="Cabin" pitchFamily="2" charset="77"/>
              </a:rPr>
              <a:t>, </a:t>
            </a:r>
            <a:r>
              <a:rPr lang="en-GB" sz="1400" dirty="0" err="1">
                <a:effectLst/>
                <a:latin typeface="Cabin" pitchFamily="2" charset="77"/>
              </a:rPr>
              <a:t>quature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peritatis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el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iliquam</a:t>
            </a:r>
            <a:r>
              <a:rPr lang="en-GB" sz="1400" dirty="0">
                <a:effectLst/>
                <a:latin typeface="Cabin" pitchFamily="2" charset="77"/>
              </a:rPr>
              <a:t>, </a:t>
            </a:r>
            <a:r>
              <a:rPr lang="en-GB" sz="1400" dirty="0" err="1">
                <a:effectLst/>
                <a:latin typeface="Cabin" pitchFamily="2" charset="77"/>
              </a:rPr>
              <a:t>utasi</a:t>
            </a:r>
            <a:r>
              <a:rPr lang="en-GB" sz="1400" dirty="0">
                <a:effectLst/>
                <a:latin typeface="Cabin" pitchFamily="2" charset="77"/>
              </a:rPr>
              <a:t> nonet fugit et </a:t>
            </a:r>
            <a:r>
              <a:rPr lang="en-GB" sz="1400" dirty="0" err="1">
                <a:effectLst/>
                <a:latin typeface="Cabin" pitchFamily="2" charset="77"/>
              </a:rPr>
              <a:t>velluptatia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vendiatium</a:t>
            </a:r>
            <a:r>
              <a:rPr lang="en-GB" sz="1400" dirty="0">
                <a:effectLst/>
                <a:latin typeface="Cabin" pitchFamily="2" charset="77"/>
              </a:rPr>
              <a:t> net </a:t>
            </a:r>
            <a:r>
              <a:rPr lang="en-GB" sz="1400" dirty="0" err="1">
                <a:effectLst/>
                <a:latin typeface="Cabin" pitchFamily="2" charset="77"/>
              </a:rPr>
              <a:t>voluptae</a:t>
            </a:r>
            <a:r>
              <a:rPr lang="en-GB" sz="1400" dirty="0">
                <a:effectLst/>
                <a:latin typeface="Cabin" pitchFamily="2" charset="77"/>
              </a:rPr>
              <a:t>. Ga. Ta nonet </a:t>
            </a:r>
            <a:r>
              <a:rPr lang="en-GB" sz="1400" dirty="0" err="1">
                <a:effectLst/>
                <a:latin typeface="Cabin" pitchFamily="2" charset="77"/>
              </a:rPr>
              <a:t>facipsume</a:t>
            </a:r>
            <a:r>
              <a:rPr lang="en-GB" sz="1400" dirty="0">
                <a:effectLst/>
                <a:latin typeface="Cabin" pitchFamily="2" charset="77"/>
              </a:rPr>
              <a:t> sus au </a:t>
            </a:r>
            <a:r>
              <a:rPr lang="en-GB" sz="1400" dirty="0" err="1">
                <a:effectLst/>
                <a:latin typeface="Cabin" pitchFamily="2" charset="77"/>
              </a:rPr>
              <a:t>enitatiunt</a:t>
            </a:r>
            <a:r>
              <a:rPr lang="en-GB" sz="1400" dirty="0">
                <a:effectLst/>
                <a:latin typeface="Cabin" pitchFamily="2" charset="77"/>
              </a:rPr>
              <a:t>, </a:t>
            </a:r>
            <a:r>
              <a:rPr lang="en-GB" sz="1400" dirty="0" err="1">
                <a:effectLst/>
                <a:latin typeface="Cabin" pitchFamily="2" charset="77"/>
              </a:rPr>
              <a:t>quature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peritatis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el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iliquam</a:t>
            </a:r>
            <a:r>
              <a:rPr lang="en-GB" sz="1400" dirty="0">
                <a:effectLst/>
                <a:latin typeface="Cabin" pitchFamily="2" charset="77"/>
              </a:rPr>
              <a:t>, </a:t>
            </a:r>
            <a:r>
              <a:rPr lang="en-GB" sz="1400" dirty="0" err="1">
                <a:effectLst/>
                <a:latin typeface="Cabin" pitchFamily="2" charset="77"/>
              </a:rPr>
              <a:t>utasi</a:t>
            </a:r>
            <a:r>
              <a:rPr lang="en-GB" sz="1400" dirty="0">
                <a:effectLst/>
                <a:latin typeface="Cabin" pitchFamily="2" charset="77"/>
              </a:rPr>
              <a:t> nonet fugit et </a:t>
            </a:r>
            <a:r>
              <a:rPr lang="en-GB" sz="1400" dirty="0" err="1">
                <a:effectLst/>
                <a:latin typeface="Cabin" pitchFamily="2" charset="77"/>
              </a:rPr>
              <a:t>velluptatia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vendiatium</a:t>
            </a:r>
            <a:r>
              <a:rPr lang="en-GB" sz="1400" dirty="0">
                <a:effectLst/>
                <a:latin typeface="Cabin" pitchFamily="2" charset="77"/>
              </a:rPr>
              <a:t> net </a:t>
            </a:r>
            <a:r>
              <a:rPr lang="en-GB" sz="1400" dirty="0" err="1">
                <a:effectLst/>
                <a:latin typeface="Cabin" pitchFamily="2" charset="77"/>
              </a:rPr>
              <a:t>voluptae</a:t>
            </a:r>
            <a:r>
              <a:rPr lang="en-GB" sz="1400" dirty="0">
                <a:effectLst/>
                <a:latin typeface="Cabin" pitchFamily="2" charset="77"/>
              </a:rPr>
              <a:t>. Lis </a:t>
            </a:r>
            <a:r>
              <a:rPr lang="en-GB" sz="1400" dirty="0" err="1">
                <a:effectLst/>
                <a:latin typeface="Cabin" pitchFamily="2" charset="77"/>
              </a:rPr>
              <a:t>exerspis</a:t>
            </a:r>
            <a:r>
              <a:rPr lang="en-GB" sz="1400" dirty="0">
                <a:effectLst/>
                <a:latin typeface="Cabin" pitchFamily="2" charset="77"/>
              </a:rPr>
              <a:t> qui omni </a:t>
            </a:r>
            <a:r>
              <a:rPr lang="en-GB" sz="1400" dirty="0" err="1">
                <a:effectLst/>
                <a:latin typeface="Cabin" pitchFamily="2" charset="77"/>
              </a:rPr>
              <a:t>sandit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quidel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eaque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porep.Catqui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officie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niminverem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aut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dites</a:t>
            </a:r>
            <a:r>
              <a:rPr lang="en-GB" sz="1400" dirty="0">
                <a:effectLst/>
                <a:latin typeface="Cabin" pitchFamily="2" charset="77"/>
              </a:rPr>
              <a:t> </a:t>
            </a:r>
            <a:r>
              <a:rPr lang="en-GB" sz="1400" dirty="0" err="1">
                <a:effectLst/>
                <a:latin typeface="Cabin" pitchFamily="2" charset="77"/>
              </a:rPr>
              <a:t>maximi</a:t>
            </a:r>
            <a:r>
              <a:rPr lang="en-GB" sz="1400" dirty="0">
                <a:effectLst/>
                <a:latin typeface="Cabin" pitchFamily="2" charset="77"/>
              </a:rPr>
              <a:t>, </a:t>
            </a:r>
            <a:r>
              <a:rPr lang="en-GB" sz="1400" dirty="0" err="1">
                <a:effectLst/>
                <a:latin typeface="Cabin" pitchFamily="2" charset="77"/>
              </a:rPr>
              <a:t>ut</a:t>
            </a:r>
            <a:r>
              <a:rPr lang="en-GB" sz="1400" dirty="0">
                <a:effectLst/>
                <a:latin typeface="Cabin" pitchFamily="2" charset="77"/>
              </a:rPr>
              <a:t> mod </a:t>
            </a:r>
            <a:r>
              <a:rPr lang="en-GB" sz="1400" dirty="0" err="1">
                <a:effectLst/>
                <a:latin typeface="Cabin" pitchFamily="2" charset="77"/>
              </a:rPr>
              <a:t>est</a:t>
            </a:r>
            <a:r>
              <a:rPr lang="en-GB" sz="1400" dirty="0">
                <a:effectLst/>
                <a:latin typeface="Cabin" pitchFamily="2" charset="77"/>
              </a:rPr>
              <a:t>, culpa </a:t>
            </a:r>
            <a:r>
              <a:rPr lang="en-GB" sz="1400" dirty="0" err="1">
                <a:effectLst/>
                <a:latin typeface="Cabin" pitchFamily="2" charset="77"/>
              </a:rPr>
              <a:t>debitatum</a:t>
            </a:r>
            <a:r>
              <a:rPr lang="en-GB" sz="1400" dirty="0">
                <a:effectLst/>
                <a:latin typeface="Cabin" pitchFamily="2" charset="77"/>
              </a:rPr>
              <a:t>.</a:t>
            </a:r>
            <a:endParaRPr lang="en-NL" sz="1400" dirty="0">
              <a:latin typeface="Cabi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06292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7845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  <p:sldLayoutId id="2147483658" r:id="rId12"/>
    <p:sldLayoutId id="2147483660" r:id="rId13"/>
    <p:sldLayoutId id="2147483661" r:id="rId14"/>
    <p:sldLayoutId id="2147483665" r:id="rId15"/>
    <p:sldLayoutId id="214748370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cccbedd693_0_1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654689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723" r:id="rId9"/>
  </p:sldLayoutIdLst>
  <p:transition spd="slow">
    <p:push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848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</p:sldLayoutIdLst>
  <p:transition spd="slow">
    <p:push/>
  </p:transition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7" Type="http://schemas.openxmlformats.org/officeDocument/2006/relationships/image" Target="../media/image3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ndertitel 6">
            <a:extLst>
              <a:ext uri="{FF2B5EF4-FFF2-40B4-BE49-F238E27FC236}">
                <a16:creationId xmlns:a16="http://schemas.microsoft.com/office/drawing/2014/main" id="{2114DD32-A2AD-754B-A166-DE3A8ED69C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6F511B2B-BF4B-4BF2-798D-7D35B8A952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0825" y="3209441"/>
            <a:ext cx="2810350" cy="43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897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hoek 23">
            <a:extLst>
              <a:ext uri="{FF2B5EF4-FFF2-40B4-BE49-F238E27FC236}">
                <a16:creationId xmlns:a16="http://schemas.microsoft.com/office/drawing/2014/main" id="{D855C28D-5DAE-8F01-AB9A-57A434B320B3}"/>
              </a:ext>
            </a:extLst>
          </p:cNvPr>
          <p:cNvSpPr/>
          <p:nvPr/>
        </p:nvSpPr>
        <p:spPr>
          <a:xfrm>
            <a:off x="0" y="1819862"/>
            <a:ext cx="12192000" cy="3816359"/>
          </a:xfrm>
          <a:prstGeom prst="rect">
            <a:avLst/>
          </a:prstGeom>
          <a:solidFill>
            <a:srgbClr val="EEF8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nl-NL" sz="1867" kern="0">
              <a:solidFill>
                <a:srgbClr val="FFFFFF"/>
              </a:solidFill>
              <a:latin typeface="Candara" panose="020E0502030303020204"/>
              <a:sym typeface="Arial"/>
            </a:endParaRP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E4141FDE-E0D3-2036-9367-262599AF65C8}"/>
              </a:ext>
            </a:extLst>
          </p:cNvPr>
          <p:cNvSpPr/>
          <p:nvPr/>
        </p:nvSpPr>
        <p:spPr>
          <a:xfrm>
            <a:off x="1330656" y="1755735"/>
            <a:ext cx="1920000" cy="1920000"/>
          </a:xfrm>
          <a:prstGeom prst="ellipse">
            <a:avLst/>
          </a:prstGeom>
          <a:solidFill>
            <a:srgbClr val="27A8E0"/>
          </a:solidFill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1219170">
              <a:buClr>
                <a:srgbClr val="000000"/>
              </a:buClr>
            </a:pPr>
            <a:endParaRPr lang="nl-NL" sz="1867" ker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Candara" panose="020E0502030303020204"/>
              <a:sym typeface="Arial"/>
            </a:endParaRPr>
          </a:p>
        </p:txBody>
      </p:sp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B62BC742-EAB3-4E5B-2B53-F25ADAE87752}"/>
              </a:ext>
            </a:extLst>
          </p:cNvPr>
          <p:cNvSpPr/>
          <p:nvPr/>
        </p:nvSpPr>
        <p:spPr>
          <a:xfrm>
            <a:off x="2722637" y="3963729"/>
            <a:ext cx="2600960" cy="1341120"/>
          </a:xfrm>
          <a:custGeom>
            <a:avLst/>
            <a:gdLst>
              <a:gd name="connsiteX0" fmla="*/ 0 w 1950720"/>
              <a:gd name="connsiteY0" fmla="*/ 0 h 1005840"/>
              <a:gd name="connsiteX1" fmla="*/ 1950720 w 1950720"/>
              <a:gd name="connsiteY1" fmla="*/ 0 h 1005840"/>
              <a:gd name="connsiteX2" fmla="*/ 1950720 w 1950720"/>
              <a:gd name="connsiteY2" fmla="*/ 1005840 h 1005840"/>
              <a:gd name="connsiteX3" fmla="*/ 0 w 1950720"/>
              <a:gd name="connsiteY3" fmla="*/ 1005840 h 1005840"/>
              <a:gd name="connsiteX4" fmla="*/ 0 w 1950720"/>
              <a:gd name="connsiteY4" fmla="*/ 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0720" h="1005840">
                <a:moveTo>
                  <a:pt x="0" y="0"/>
                </a:moveTo>
                <a:lnTo>
                  <a:pt x="1950720" y="0"/>
                </a:lnTo>
                <a:lnTo>
                  <a:pt x="1950720" y="1005840"/>
                </a:lnTo>
                <a:lnTo>
                  <a:pt x="0" y="100584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b" anchorCtr="0">
            <a:noAutofit/>
          </a:bodyPr>
          <a:lstStyle/>
          <a:p>
            <a:pPr algn="ctr" defTabSz="385223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</a:pPr>
            <a:endParaRPr lang="nl-NL" sz="8666">
              <a:solidFill>
                <a:srgbClr val="FFFFFF"/>
              </a:solidFill>
              <a:latin typeface="Candara" panose="020E0502030303020204"/>
              <a:sym typeface="Arial"/>
            </a:endParaRPr>
          </a:p>
        </p:txBody>
      </p:sp>
      <p:sp>
        <p:nvSpPr>
          <p:cNvPr id="29" name="Ovaal 28">
            <a:extLst>
              <a:ext uri="{FF2B5EF4-FFF2-40B4-BE49-F238E27FC236}">
                <a16:creationId xmlns:a16="http://schemas.microsoft.com/office/drawing/2014/main" id="{60B2EA6D-6C80-EE87-871F-83B7A9F5A517}"/>
              </a:ext>
            </a:extLst>
          </p:cNvPr>
          <p:cNvSpPr/>
          <p:nvPr/>
        </p:nvSpPr>
        <p:spPr>
          <a:xfrm>
            <a:off x="5136000" y="1781795"/>
            <a:ext cx="1920000" cy="1920000"/>
          </a:xfrm>
          <a:prstGeom prst="ellipse">
            <a:avLst/>
          </a:prstGeom>
          <a:solidFill>
            <a:srgbClr val="27A8E0"/>
          </a:solidFill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1219170">
              <a:buClr>
                <a:srgbClr val="000000"/>
              </a:buClr>
            </a:pPr>
            <a:endParaRPr lang="nl-NL" sz="1867" ker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Candara" panose="020E0502030303020204"/>
              <a:sym typeface="Arial"/>
            </a:endParaRPr>
          </a:p>
        </p:txBody>
      </p:sp>
      <p:sp>
        <p:nvSpPr>
          <p:cNvPr id="30" name="Vrije vorm: vorm 29">
            <a:extLst>
              <a:ext uri="{FF2B5EF4-FFF2-40B4-BE49-F238E27FC236}">
                <a16:creationId xmlns:a16="http://schemas.microsoft.com/office/drawing/2014/main" id="{D0F02B6B-B867-9F6C-0A2F-1D146E2A3796}"/>
              </a:ext>
            </a:extLst>
          </p:cNvPr>
          <p:cNvSpPr/>
          <p:nvPr/>
        </p:nvSpPr>
        <p:spPr>
          <a:xfrm>
            <a:off x="7526248" y="4122091"/>
            <a:ext cx="2600960" cy="1341120"/>
          </a:xfrm>
          <a:custGeom>
            <a:avLst/>
            <a:gdLst>
              <a:gd name="connsiteX0" fmla="*/ 0 w 1950720"/>
              <a:gd name="connsiteY0" fmla="*/ 0 h 1005840"/>
              <a:gd name="connsiteX1" fmla="*/ 1950720 w 1950720"/>
              <a:gd name="connsiteY1" fmla="*/ 0 h 1005840"/>
              <a:gd name="connsiteX2" fmla="*/ 1950720 w 1950720"/>
              <a:gd name="connsiteY2" fmla="*/ 1005840 h 1005840"/>
              <a:gd name="connsiteX3" fmla="*/ 0 w 1950720"/>
              <a:gd name="connsiteY3" fmla="*/ 1005840 h 1005840"/>
              <a:gd name="connsiteX4" fmla="*/ 0 w 1950720"/>
              <a:gd name="connsiteY4" fmla="*/ 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0720" h="1005840">
                <a:moveTo>
                  <a:pt x="0" y="0"/>
                </a:moveTo>
                <a:lnTo>
                  <a:pt x="1950720" y="0"/>
                </a:lnTo>
                <a:lnTo>
                  <a:pt x="1950720" y="1005840"/>
                </a:lnTo>
                <a:lnTo>
                  <a:pt x="0" y="100584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b" anchorCtr="0">
            <a:noAutofit/>
          </a:bodyPr>
          <a:lstStyle/>
          <a:p>
            <a:pPr algn="ctr" defTabSz="385223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</a:pPr>
            <a:endParaRPr lang="nl-NL" sz="8666">
              <a:solidFill>
                <a:srgbClr val="FFFFFF"/>
              </a:solidFill>
              <a:latin typeface="Candara" panose="020E0502030303020204"/>
              <a:sym typeface="Arial"/>
            </a:endParaRPr>
          </a:p>
        </p:txBody>
      </p:sp>
      <p:sp>
        <p:nvSpPr>
          <p:cNvPr id="9" name="Stroomdiagram: Alternatief proces 8">
            <a:extLst>
              <a:ext uri="{FF2B5EF4-FFF2-40B4-BE49-F238E27FC236}">
                <a16:creationId xmlns:a16="http://schemas.microsoft.com/office/drawing/2014/main" id="{10304EBB-1207-BC9D-EA37-C09F39F869C1}"/>
              </a:ext>
            </a:extLst>
          </p:cNvPr>
          <p:cNvSpPr/>
          <p:nvPr/>
        </p:nvSpPr>
        <p:spPr>
          <a:xfrm>
            <a:off x="1056713" y="4011552"/>
            <a:ext cx="2674143" cy="16972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219170">
              <a:spcAft>
                <a:spcPts val="267"/>
              </a:spcAft>
              <a:buClr>
                <a:srgbClr val="000000"/>
              </a:buClr>
            </a:pPr>
            <a:r>
              <a:rPr lang="nl-NL" sz="1467" b="1" kern="0" dirty="0">
                <a:solidFill>
                  <a:srgbClr val="142D37"/>
                </a:solidFill>
                <a:latin typeface="Cabin" panose="020B0604020202020204" charset="0"/>
                <a:sym typeface="Arial"/>
              </a:rPr>
              <a:t>Zorgvraag patiënt verandert en neemt toe</a:t>
            </a:r>
          </a:p>
          <a:p>
            <a:pPr algn="ctr" defTabSz="1219170">
              <a:spcAft>
                <a:spcPts val="267"/>
              </a:spcAft>
              <a:buClr>
                <a:srgbClr val="000000"/>
              </a:buClr>
            </a:pPr>
            <a:endParaRPr lang="nl-NL" sz="1467" b="1" kern="0" dirty="0">
              <a:solidFill>
                <a:srgbClr val="142D37"/>
              </a:solidFill>
              <a:latin typeface="Cabin" panose="020B0604020202020204" charset="0"/>
              <a:sym typeface="Arial"/>
            </a:endParaRPr>
          </a:p>
          <a:p>
            <a:pPr algn="ctr" defTabSz="914377">
              <a:defRPr/>
            </a:pPr>
            <a:r>
              <a:rPr lang="nl-NL" sz="1200" dirty="0">
                <a:solidFill>
                  <a:srgbClr val="1F3C47"/>
                </a:solidFill>
                <a:latin typeface="Cabin" panose="020B0604020202020204" charset="0"/>
                <a:sym typeface="Arial"/>
              </a:rPr>
              <a:t>o.a. door dubbele vergrijzing, door betere behandeling en door verandering behoeften patiënt</a:t>
            </a:r>
          </a:p>
          <a:p>
            <a:pPr defTabSz="1219170">
              <a:lnSpc>
                <a:spcPct val="114000"/>
              </a:lnSpc>
              <a:spcAft>
                <a:spcPts val="1600"/>
              </a:spcAft>
              <a:buClr>
                <a:srgbClr val="000000"/>
              </a:buClr>
            </a:pPr>
            <a:r>
              <a:rPr lang="nl-NL" sz="1333" kern="0" dirty="0">
                <a:solidFill>
                  <a:srgbClr val="142D37"/>
                </a:solidFill>
                <a:latin typeface="Cabin" panose="020B0604020202020204" charset="0"/>
                <a:sym typeface="Arial"/>
              </a:rPr>
              <a:t> 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948CB472-2F0D-618C-0482-59CD86ADCB7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852556" y="2207501"/>
            <a:ext cx="1082456" cy="1080000"/>
          </a:xfrm>
          <a:prstGeom prst="rect">
            <a:avLst/>
          </a:prstGeom>
        </p:spPr>
      </p:pic>
      <p:sp>
        <p:nvSpPr>
          <p:cNvPr id="32" name="Ovaal 31">
            <a:extLst>
              <a:ext uri="{FF2B5EF4-FFF2-40B4-BE49-F238E27FC236}">
                <a16:creationId xmlns:a16="http://schemas.microsoft.com/office/drawing/2014/main" id="{15C58A4B-9FEA-1BAD-283B-66FB168B432C}"/>
              </a:ext>
            </a:extLst>
          </p:cNvPr>
          <p:cNvSpPr/>
          <p:nvPr/>
        </p:nvSpPr>
        <p:spPr>
          <a:xfrm>
            <a:off x="8941344" y="1755735"/>
            <a:ext cx="1920000" cy="1920000"/>
          </a:xfrm>
          <a:prstGeom prst="ellipse">
            <a:avLst/>
          </a:prstGeom>
          <a:solidFill>
            <a:srgbClr val="27A8E0"/>
          </a:solidFill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1219170">
              <a:buClr>
                <a:srgbClr val="000000"/>
              </a:buClr>
            </a:pPr>
            <a:endParaRPr lang="nl-NL" sz="1867" kern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Candara" panose="020E0502030303020204"/>
              <a:sym typeface="Arial"/>
            </a:endParaRPr>
          </a:p>
        </p:txBody>
      </p:sp>
      <p:pic>
        <p:nvPicPr>
          <p:cNvPr id="34" name="Graphic 33" descr="Lijn met pijl: linksom draaien silhouet">
            <a:extLst>
              <a:ext uri="{FF2B5EF4-FFF2-40B4-BE49-F238E27FC236}">
                <a16:creationId xmlns:a16="http://schemas.microsoft.com/office/drawing/2014/main" id="{FB47386A-BC7C-B8E4-5DD0-1A5AEDD522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68000" y="2165083"/>
            <a:ext cx="1056000" cy="1056000"/>
          </a:xfrm>
          <a:prstGeom prst="rect">
            <a:avLst/>
          </a:prstGeom>
        </p:spPr>
      </p:pic>
      <p:pic>
        <p:nvPicPr>
          <p:cNvPr id="35" name="Graphic 34" descr="Vrouwelijke arts met effen opvulling">
            <a:extLst>
              <a:ext uri="{FF2B5EF4-FFF2-40B4-BE49-F238E27FC236}">
                <a16:creationId xmlns:a16="http://schemas.microsoft.com/office/drawing/2014/main" id="{977F2D52-C122-C52C-DD7D-5FB340D5A3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97344" y="2137636"/>
            <a:ext cx="1008000" cy="1008000"/>
          </a:xfrm>
          <a:prstGeom prst="rect">
            <a:avLst/>
          </a:prstGeom>
        </p:spPr>
      </p:pic>
      <p:sp>
        <p:nvSpPr>
          <p:cNvPr id="42" name="Tekstvak 41">
            <a:extLst>
              <a:ext uri="{FF2B5EF4-FFF2-40B4-BE49-F238E27FC236}">
                <a16:creationId xmlns:a16="http://schemas.microsoft.com/office/drawing/2014/main" id="{AD8DEC27-B0A4-2323-5ED8-830A67BB94D8}"/>
              </a:ext>
            </a:extLst>
          </p:cNvPr>
          <p:cNvSpPr txBox="1"/>
          <p:nvPr/>
        </p:nvSpPr>
        <p:spPr>
          <a:xfrm>
            <a:off x="4818229" y="4122091"/>
            <a:ext cx="2673600" cy="1177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spcBef>
                <a:spcPts val="267"/>
              </a:spcBef>
              <a:defRPr/>
            </a:pPr>
            <a:r>
              <a:rPr lang="nl-NL" sz="1467" b="1" dirty="0">
                <a:solidFill>
                  <a:srgbClr val="0E1321"/>
                </a:solidFill>
                <a:latin typeface="Cabin" panose="020B0604020202020204" charset="0"/>
                <a:cs typeface="Arial"/>
                <a:sym typeface="Arial"/>
              </a:rPr>
              <a:t>Verschuiving naar huisartsenzorg</a:t>
            </a:r>
          </a:p>
          <a:p>
            <a:pPr algn="ctr" defTabSz="914377">
              <a:spcBef>
                <a:spcPts val="267"/>
              </a:spcBef>
              <a:defRPr/>
            </a:pPr>
            <a:endParaRPr lang="nl-NL" sz="1467" b="1" dirty="0">
              <a:solidFill>
                <a:srgbClr val="0E1321"/>
              </a:solidFill>
              <a:latin typeface="Cabin" panose="020B0604020202020204" charset="0"/>
              <a:cs typeface="Arial"/>
              <a:sym typeface="Arial"/>
            </a:endParaRPr>
          </a:p>
          <a:p>
            <a:pPr algn="ctr" defTabSz="914377">
              <a:defRPr/>
            </a:pPr>
            <a:r>
              <a:rPr lang="nl-NL" sz="1200" dirty="0">
                <a:solidFill>
                  <a:srgbClr val="1F3C47"/>
                </a:solidFill>
                <a:latin typeface="Cabin" panose="020B0604020202020204" charset="0"/>
                <a:cs typeface="Arial"/>
                <a:sym typeface="Arial"/>
              </a:rPr>
              <a:t>o.a. zorg vanuit ziekenhuis, VVT en GGZ</a:t>
            </a: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5BF32B0F-AE92-8863-DB42-01C793ADD1B9}"/>
              </a:ext>
            </a:extLst>
          </p:cNvPr>
          <p:cNvSpPr txBox="1"/>
          <p:nvPr/>
        </p:nvSpPr>
        <p:spPr>
          <a:xfrm>
            <a:off x="8725288" y="4118962"/>
            <a:ext cx="2673600" cy="1321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spcAft>
                <a:spcPts val="267"/>
              </a:spcAft>
              <a:defRPr/>
            </a:pPr>
            <a:r>
              <a:rPr lang="nl-NL" sz="1467" b="1" dirty="0">
                <a:solidFill>
                  <a:srgbClr val="1F3C47"/>
                </a:solidFill>
                <a:latin typeface="Cabin" panose="020B0604020202020204" charset="0"/>
                <a:cs typeface="Arial"/>
                <a:sym typeface="Arial"/>
              </a:rPr>
              <a:t>V</a:t>
            </a:r>
            <a:r>
              <a:rPr lang="nl-NL" sz="1467" b="1" dirty="0" err="1">
                <a:solidFill>
                  <a:srgbClr val="1F3C47"/>
                </a:solidFill>
                <a:latin typeface="Cabin" panose="020B0604020202020204" charset="0"/>
                <a:cs typeface="Arial"/>
                <a:sym typeface="Arial"/>
              </a:rPr>
              <a:t>erandering</a:t>
            </a:r>
            <a:r>
              <a:rPr lang="nl-NL" sz="1467" b="1" dirty="0">
                <a:solidFill>
                  <a:srgbClr val="1F3C47"/>
                </a:solidFill>
                <a:latin typeface="Cabin" panose="020B0604020202020204" charset="0"/>
                <a:cs typeface="Arial"/>
                <a:sym typeface="Arial"/>
              </a:rPr>
              <a:t> </a:t>
            </a:r>
            <a:br>
              <a:rPr lang="nl-NL" sz="1467" b="1" dirty="0">
                <a:solidFill>
                  <a:srgbClr val="1F3C47"/>
                </a:solidFill>
                <a:latin typeface="Cabin" panose="020B0604020202020204" charset="0"/>
                <a:cs typeface="Arial"/>
                <a:sym typeface="Arial"/>
              </a:rPr>
            </a:br>
            <a:r>
              <a:rPr lang="nl-NL" sz="1467" b="1" dirty="0">
                <a:solidFill>
                  <a:srgbClr val="1F3C47"/>
                </a:solidFill>
                <a:latin typeface="Cabin" panose="020B0604020202020204" charset="0"/>
                <a:cs typeface="Arial"/>
                <a:sym typeface="Arial"/>
              </a:rPr>
              <a:t>profiel huisarts</a:t>
            </a:r>
          </a:p>
          <a:p>
            <a:pPr algn="ctr" defTabSz="914377">
              <a:defRPr/>
            </a:pPr>
            <a:endParaRPr lang="nl-NL" sz="1200" dirty="0">
              <a:solidFill>
                <a:srgbClr val="1F3C47"/>
              </a:solidFill>
              <a:latin typeface="Cabin" panose="020B0604020202020204" charset="0"/>
              <a:cs typeface="Arial"/>
              <a:sym typeface="Arial"/>
            </a:endParaRPr>
          </a:p>
          <a:p>
            <a:pPr algn="ctr" defTabSz="914377">
              <a:defRPr/>
            </a:pPr>
            <a:r>
              <a:rPr lang="nl-NL" sz="1200" dirty="0">
                <a:solidFill>
                  <a:srgbClr val="1F3C47"/>
                </a:solidFill>
                <a:latin typeface="Cabin" panose="020B0604020202020204" charset="0"/>
                <a:cs typeface="Arial"/>
                <a:sym typeface="Arial"/>
              </a:rPr>
              <a:t>o.a. meer flexibiliteit, goede werk-privébalans, en minder interesse in praktijkhouderschap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576E3DF8-2C86-468A-4DC4-571DEF527886}"/>
              </a:ext>
            </a:extLst>
          </p:cNvPr>
          <p:cNvSpPr txBox="1"/>
          <p:nvPr/>
        </p:nvSpPr>
        <p:spPr>
          <a:xfrm>
            <a:off x="254174" y="6467255"/>
            <a:ext cx="4072964" cy="235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nl-NL" sz="933" dirty="0">
                <a:solidFill>
                  <a:srgbClr val="1F3C47"/>
                </a:solidFill>
                <a:latin typeface="Cabin" panose="020B0604020202020204" charset="0"/>
                <a:cs typeface="Arial"/>
                <a:sym typeface="Arial"/>
              </a:rPr>
              <a:t>Bron: </a:t>
            </a:r>
            <a:r>
              <a:rPr lang="nl-NL" sz="933" dirty="0" err="1">
                <a:solidFill>
                  <a:srgbClr val="1F3C47"/>
                </a:solidFill>
                <a:latin typeface="Cabin" panose="020B0604020202020204" charset="0"/>
                <a:cs typeface="Arial"/>
                <a:sym typeface="Arial"/>
              </a:rPr>
              <a:t>Nivel</a:t>
            </a:r>
            <a:r>
              <a:rPr lang="nl-NL" sz="933" dirty="0">
                <a:solidFill>
                  <a:srgbClr val="1F3C47"/>
                </a:solidFill>
                <a:latin typeface="Cabin" panose="020B0604020202020204" charset="0"/>
                <a:cs typeface="Arial"/>
                <a:sym typeface="Arial"/>
              </a:rPr>
              <a:t> onderzoek (2018 en 2022)  en WRR (2021)</a:t>
            </a:r>
          </a:p>
        </p:txBody>
      </p:sp>
      <p:sp>
        <p:nvSpPr>
          <p:cNvPr id="2" name="Titel 5">
            <a:extLst>
              <a:ext uri="{FF2B5EF4-FFF2-40B4-BE49-F238E27FC236}">
                <a16:creationId xmlns:a16="http://schemas.microsoft.com/office/drawing/2014/main" id="{47E27347-E72A-9D12-408C-DA9D754A3BB3}"/>
              </a:ext>
            </a:extLst>
          </p:cNvPr>
          <p:cNvSpPr txBox="1">
            <a:spLocks/>
          </p:cNvSpPr>
          <p:nvPr/>
        </p:nvSpPr>
        <p:spPr>
          <a:xfrm>
            <a:off x="553157" y="647157"/>
            <a:ext cx="10135163" cy="1403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bin"/>
              <a:buNone/>
              <a:defRPr sz="2400" b="1" i="0" u="none" strike="noStrike" cap="none">
                <a:solidFill>
                  <a:schemeClr val="accent1"/>
                </a:solidFill>
                <a:latin typeface="Cabin SemiBold" pitchFamily="2" charset="77"/>
                <a:ea typeface="Cabin SemiBold" pitchFamily="2" charset="77"/>
                <a:cs typeface="Cabin SemiBold" pitchFamily="2" charset="77"/>
                <a:sym typeface="Cabin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buClr>
                <a:srgbClr val="FFFFFF"/>
              </a:buClr>
            </a:pPr>
            <a:r>
              <a:rPr lang="nl" sz="3200" kern="0" dirty="0">
                <a:solidFill>
                  <a:srgbClr val="1F3C47"/>
                </a:solidFill>
              </a:rPr>
              <a:t>Landelijke uitdagingen in de huisartsenzorg</a:t>
            </a:r>
            <a:br>
              <a:rPr lang="nl" sz="3200" kern="0" dirty="0">
                <a:solidFill>
                  <a:srgbClr val="1F3C47"/>
                </a:solidFill>
              </a:rPr>
            </a:br>
            <a:r>
              <a:rPr lang="nl" sz="1467" b="0" kern="0" dirty="0">
                <a:solidFill>
                  <a:srgbClr val="1F3C47"/>
                </a:solidFill>
              </a:rPr>
              <a:t>S</a:t>
            </a:r>
            <a:r>
              <a:rPr lang="nl-NL" sz="1467" b="0" kern="0" dirty="0" err="1">
                <a:solidFill>
                  <a:srgbClr val="1F3C47"/>
                </a:solidFill>
              </a:rPr>
              <a:t>tructureel</a:t>
            </a:r>
            <a:r>
              <a:rPr lang="nl-NL" sz="1467" b="0" kern="0" dirty="0">
                <a:solidFill>
                  <a:srgbClr val="1F3C47"/>
                </a:solidFill>
              </a:rPr>
              <a:t> en toenemend capaciteitstekort binnen de huisartsenzorg</a:t>
            </a:r>
            <a:endParaRPr lang="nl-NL" sz="3200" kern="0" dirty="0">
              <a:solidFill>
                <a:srgbClr val="142D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726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0E41FDD-B810-409B-D327-425F88523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362" y="601385"/>
            <a:ext cx="4606505" cy="2053055"/>
          </a:xfrm>
        </p:spPr>
        <p:txBody>
          <a:bodyPr/>
          <a:lstStyle/>
          <a:p>
            <a:r>
              <a:rPr lang="en-AU" sz="2400" dirty="0" err="1">
                <a:solidFill>
                  <a:schemeClr val="accent1"/>
                </a:solidFill>
                <a:latin typeface="Cabin SemiBold" pitchFamily="2" charset="0"/>
              </a:rPr>
              <a:t>Personeelstekort</a:t>
            </a:r>
            <a:r>
              <a:rPr lang="en-AU" sz="2400" dirty="0">
                <a:solidFill>
                  <a:schemeClr val="accent1"/>
                </a:solidFill>
                <a:latin typeface="Cabin SemiBold" pitchFamily="2" charset="0"/>
              </a:rPr>
              <a:t> in de </a:t>
            </a:r>
            <a:r>
              <a:rPr lang="en-AU" sz="2400" dirty="0" err="1">
                <a:solidFill>
                  <a:schemeClr val="accent1"/>
                </a:solidFill>
                <a:latin typeface="Cabin SemiBold" pitchFamily="2" charset="0"/>
              </a:rPr>
              <a:t>zorg</a:t>
            </a:r>
            <a:endParaRPr lang="en-AU" sz="2400" dirty="0">
              <a:solidFill>
                <a:schemeClr val="accent1"/>
              </a:solidFill>
              <a:latin typeface="Cabin SemiBold" pitchFamily="2" charset="0"/>
            </a:endParaRP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8D6E9888-2EBE-C184-A49B-4A066F8001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20696" indent="-342900">
              <a:lnSpc>
                <a:spcPct val="100000"/>
              </a:lnSpc>
              <a:buClrTx/>
              <a:buSzPct val="105000"/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1F3B47"/>
                </a:solidFill>
                <a:latin typeface="Cabin" pitchFamily="2" charset="0"/>
              </a:rPr>
              <a:t>De gezondheids- en welzijnssector telt ongeveer 1,4 miljoen werknemers</a:t>
            </a:r>
          </a:p>
          <a:p>
            <a:pPr marL="520696" indent="-342900">
              <a:lnSpc>
                <a:spcPct val="100000"/>
              </a:lnSpc>
              <a:buClrTx/>
              <a:buSzPct val="105000"/>
              <a:buFont typeface="Arial" panose="020B0604020202020204" pitchFamily="34" charset="0"/>
              <a:buChar char="•"/>
            </a:pPr>
            <a:endParaRPr lang="nl-NL" dirty="0">
              <a:solidFill>
                <a:srgbClr val="1F3B47"/>
              </a:solidFill>
              <a:latin typeface="Cabin" pitchFamily="2" charset="0"/>
            </a:endParaRPr>
          </a:p>
          <a:p>
            <a:pPr marL="520696" indent="-342900">
              <a:lnSpc>
                <a:spcPct val="100000"/>
              </a:lnSpc>
              <a:buClrTx/>
              <a:buSzPct val="105000"/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1F3B47"/>
                </a:solidFill>
                <a:latin typeface="Cabin" pitchFamily="2" charset="0"/>
              </a:rPr>
              <a:t>Momenteel zijn er meer dan 50.000 vacatures</a:t>
            </a:r>
          </a:p>
          <a:p>
            <a:pPr marL="520696" indent="-342900">
              <a:lnSpc>
                <a:spcPct val="100000"/>
              </a:lnSpc>
              <a:buClrTx/>
              <a:buSzPct val="105000"/>
              <a:buFont typeface="Arial" panose="020B0604020202020204" pitchFamily="34" charset="0"/>
              <a:buChar char="•"/>
            </a:pPr>
            <a:endParaRPr lang="nl-NL" dirty="0">
              <a:solidFill>
                <a:srgbClr val="1F3B47"/>
              </a:solidFill>
              <a:latin typeface="Cabin" pitchFamily="2" charset="0"/>
            </a:endParaRPr>
          </a:p>
          <a:p>
            <a:pPr marL="520696" indent="-342900">
              <a:lnSpc>
                <a:spcPct val="100000"/>
              </a:lnSpc>
              <a:buClrTx/>
              <a:buSzPct val="105000"/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1F3B47"/>
                </a:solidFill>
                <a:latin typeface="Cabin" pitchFamily="2" charset="0"/>
              </a:rPr>
              <a:t>De werkdruk in de zorg is hoog, mede door onderbezetting</a:t>
            </a:r>
          </a:p>
          <a:p>
            <a:pPr marL="520696" indent="-342900">
              <a:lnSpc>
                <a:spcPct val="100000"/>
              </a:lnSpc>
              <a:buClrTx/>
              <a:buSzPct val="105000"/>
              <a:buFont typeface="Arial" panose="020B0604020202020204" pitchFamily="34" charset="0"/>
              <a:buChar char="•"/>
            </a:pPr>
            <a:endParaRPr lang="nl-NL" dirty="0">
              <a:solidFill>
                <a:srgbClr val="1F3B47"/>
              </a:solidFill>
              <a:latin typeface="Cabin" pitchFamily="2" charset="0"/>
            </a:endParaRPr>
          </a:p>
          <a:p>
            <a:pPr marL="520696" indent="-342900">
              <a:lnSpc>
                <a:spcPct val="100000"/>
              </a:lnSpc>
              <a:buClrTx/>
              <a:buSzPct val="105000"/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1F3B47"/>
                </a:solidFill>
                <a:latin typeface="Cabin" pitchFamily="2" charset="0"/>
              </a:rPr>
              <a:t>Te hoge werkdruk kan leiden tot werkstress en een hoger ziekteverzuim (7,5%)</a:t>
            </a:r>
          </a:p>
          <a:p>
            <a:pPr marL="520696" indent="-342900">
              <a:lnSpc>
                <a:spcPct val="100000"/>
              </a:lnSpc>
              <a:buClrTx/>
              <a:buSzPct val="105000"/>
              <a:buFont typeface="Arial" panose="020B0604020202020204" pitchFamily="34" charset="0"/>
              <a:buChar char="•"/>
            </a:pPr>
            <a:endParaRPr lang="nl-NL" dirty="0">
              <a:solidFill>
                <a:srgbClr val="1F3B47"/>
              </a:solidFill>
              <a:latin typeface="Cabin" pitchFamily="2" charset="0"/>
            </a:endParaRPr>
          </a:p>
          <a:p>
            <a:pPr marL="520696" indent="-342900">
              <a:lnSpc>
                <a:spcPct val="100000"/>
              </a:lnSpc>
              <a:buClrTx/>
              <a:buSzPct val="105000"/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1F3B47"/>
                </a:solidFill>
                <a:latin typeface="Cabin" pitchFamily="2" charset="0"/>
              </a:rPr>
              <a:t>Uitstroom van zorgpersoneel groeit</a:t>
            </a:r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2C939A05-5406-0976-A2F5-A52CD915312F}"/>
              </a:ext>
            </a:extLst>
          </p:cNvPr>
          <p:cNvGrpSpPr/>
          <p:nvPr/>
        </p:nvGrpSpPr>
        <p:grpSpPr>
          <a:xfrm>
            <a:off x="507621" y="3771061"/>
            <a:ext cx="2538319" cy="2836855"/>
            <a:chOff x="1553795" y="1517980"/>
            <a:chExt cx="2278091" cy="2620595"/>
          </a:xfrm>
        </p:grpSpPr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000D9CF6-033D-F00E-1618-106E0F8827FD}"/>
                </a:ext>
              </a:extLst>
            </p:cNvPr>
            <p:cNvSpPr txBox="1"/>
            <p:nvPr/>
          </p:nvSpPr>
          <p:spPr>
            <a:xfrm>
              <a:off x="1553795" y="3560410"/>
              <a:ext cx="2278091" cy="578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nl-NL" sz="1867" b="1" dirty="0">
                  <a:solidFill>
                    <a:srgbClr val="1F3C47"/>
                  </a:solidFill>
                  <a:latin typeface="Century Gothic" panose="020B0502020202020204" pitchFamily="34" charset="0"/>
                </a:rPr>
                <a:t>1 op 6</a:t>
              </a:r>
              <a:br>
                <a:rPr lang="nl-NL" sz="2133" b="1" dirty="0">
                  <a:solidFill>
                    <a:srgbClr val="1F3C47"/>
                  </a:solidFill>
                  <a:latin typeface="Century Gothic" panose="020B0502020202020204" pitchFamily="34" charset="0"/>
                </a:rPr>
              </a:br>
              <a:endParaRPr lang="en-GB" sz="1600" dirty="0">
                <a:solidFill>
                  <a:srgbClr val="1F3C47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055AC951-415F-B70C-4CDD-A282E9374E3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581798" y="1844384"/>
              <a:ext cx="2011249" cy="1605987"/>
              <a:chOff x="496067" y="2138123"/>
              <a:chExt cx="3449150" cy="2754153"/>
            </a:xfrm>
          </p:grpSpPr>
          <p:pic>
            <p:nvPicPr>
              <p:cNvPr id="12" name="Afbeelding 11">
                <a:extLst>
                  <a:ext uri="{FF2B5EF4-FFF2-40B4-BE49-F238E27FC236}">
                    <a16:creationId xmlns:a16="http://schemas.microsoft.com/office/drawing/2014/main" id="{5D359707-8669-DEB1-B001-D5764DC85A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6067" y="2138123"/>
                <a:ext cx="1094401" cy="1642341"/>
              </a:xfrm>
              <a:prstGeom prst="rect">
                <a:avLst/>
              </a:prstGeom>
            </p:spPr>
          </p:pic>
          <p:pic>
            <p:nvPicPr>
              <p:cNvPr id="13" name="Afbeelding 12">
                <a:extLst>
                  <a:ext uri="{FF2B5EF4-FFF2-40B4-BE49-F238E27FC236}">
                    <a16:creationId xmlns:a16="http://schemas.microsoft.com/office/drawing/2014/main" id="{BED1CF2A-020F-E3F0-C203-48C84592F9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95059" y="2406918"/>
                <a:ext cx="766662" cy="1197303"/>
              </a:xfrm>
              <a:prstGeom prst="rect">
                <a:avLst/>
              </a:prstGeom>
            </p:spPr>
          </p:pic>
          <p:pic>
            <p:nvPicPr>
              <p:cNvPr id="14" name="Afbeelding 13">
                <a:extLst>
                  <a:ext uri="{FF2B5EF4-FFF2-40B4-BE49-F238E27FC236}">
                    <a16:creationId xmlns:a16="http://schemas.microsoft.com/office/drawing/2014/main" id="{AC8B4235-5C63-8BA8-3E1B-4695C8CC54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50696" y="2406919"/>
                <a:ext cx="768741" cy="1197304"/>
              </a:xfrm>
              <a:prstGeom prst="rect">
                <a:avLst/>
              </a:prstGeom>
            </p:spPr>
          </p:pic>
          <p:pic>
            <p:nvPicPr>
              <p:cNvPr id="15" name="Afbeelding 14">
                <a:extLst>
                  <a:ext uri="{FF2B5EF4-FFF2-40B4-BE49-F238E27FC236}">
                    <a16:creationId xmlns:a16="http://schemas.microsoft.com/office/drawing/2014/main" id="{906BD91A-DCAA-128D-8239-692B35418B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86379" y="3694973"/>
                <a:ext cx="748885" cy="1197303"/>
              </a:xfrm>
              <a:prstGeom prst="rect">
                <a:avLst/>
              </a:prstGeom>
            </p:spPr>
          </p:pic>
          <p:pic>
            <p:nvPicPr>
              <p:cNvPr id="16" name="Afbeelding 15">
                <a:extLst>
                  <a:ext uri="{FF2B5EF4-FFF2-40B4-BE49-F238E27FC236}">
                    <a16:creationId xmlns:a16="http://schemas.microsoft.com/office/drawing/2014/main" id="{012B22FF-9CBA-70DD-4CC6-3BC84A9BF7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07511" y="3694973"/>
                <a:ext cx="766662" cy="1197303"/>
              </a:xfrm>
              <a:prstGeom prst="rect">
                <a:avLst/>
              </a:prstGeom>
            </p:spPr>
          </p:pic>
          <p:pic>
            <p:nvPicPr>
              <p:cNvPr id="17" name="Afbeelding 16">
                <a:extLst>
                  <a:ext uri="{FF2B5EF4-FFF2-40B4-BE49-F238E27FC236}">
                    <a16:creationId xmlns:a16="http://schemas.microsoft.com/office/drawing/2014/main" id="{63FE53E4-082C-6FD5-5696-3DDC24E04C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46420" y="3694973"/>
                <a:ext cx="798797" cy="1197303"/>
              </a:xfrm>
              <a:prstGeom prst="rect">
                <a:avLst/>
              </a:prstGeom>
            </p:spPr>
          </p:pic>
        </p:grpSp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93A5B117-524C-6E55-7D3C-9EB406CDE24B}"/>
                </a:ext>
              </a:extLst>
            </p:cNvPr>
            <p:cNvSpPr txBox="1"/>
            <p:nvPr/>
          </p:nvSpPr>
          <p:spPr>
            <a:xfrm>
              <a:off x="2278595" y="1517980"/>
              <a:ext cx="1092505" cy="388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nl-NL" sz="2133" b="1" dirty="0">
                  <a:solidFill>
                    <a:srgbClr val="1F3C47"/>
                  </a:solidFill>
                  <a:latin typeface="Cabin "/>
                </a:rPr>
                <a:t>2022</a:t>
              </a:r>
              <a:endParaRPr lang="en-GB" sz="2133" b="1" dirty="0">
                <a:solidFill>
                  <a:srgbClr val="1F3C47"/>
                </a:solidFill>
                <a:latin typeface="Cabin "/>
              </a:endParaRPr>
            </a:p>
          </p:txBody>
        </p:sp>
      </p:grpSp>
      <p:grpSp>
        <p:nvGrpSpPr>
          <p:cNvPr id="48" name="Groep 47">
            <a:extLst>
              <a:ext uri="{FF2B5EF4-FFF2-40B4-BE49-F238E27FC236}">
                <a16:creationId xmlns:a16="http://schemas.microsoft.com/office/drawing/2014/main" id="{84BDF040-0936-7708-FB92-71A3586E6957}"/>
              </a:ext>
            </a:extLst>
          </p:cNvPr>
          <p:cNvGrpSpPr/>
          <p:nvPr/>
        </p:nvGrpSpPr>
        <p:grpSpPr>
          <a:xfrm>
            <a:off x="3082960" y="3771061"/>
            <a:ext cx="2209705" cy="2558017"/>
            <a:chOff x="1636511" y="2771571"/>
            <a:chExt cx="1638971" cy="2026883"/>
          </a:xfrm>
        </p:grpSpPr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B3EC9C46-098E-F52A-7F83-BFF4B7246CBC}"/>
                </a:ext>
              </a:extLst>
            </p:cNvPr>
            <p:cNvGrpSpPr/>
            <p:nvPr/>
          </p:nvGrpSpPr>
          <p:grpSpPr>
            <a:xfrm>
              <a:off x="1636511" y="2771571"/>
              <a:ext cx="1638971" cy="2026883"/>
              <a:chOff x="5636248" y="1619909"/>
              <a:chExt cx="1917833" cy="2325677"/>
            </a:xfrm>
          </p:grpSpPr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BC5C7716-D794-84F3-E35C-B2C387A65883}"/>
                  </a:ext>
                </a:extLst>
              </p:cNvPr>
              <p:cNvSpPr txBox="1"/>
              <p:nvPr/>
            </p:nvSpPr>
            <p:spPr>
              <a:xfrm>
                <a:off x="5636248" y="3618869"/>
                <a:ext cx="1917833" cy="326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77"/>
                <a:r>
                  <a:rPr lang="nl-NL" sz="1867" b="1" dirty="0">
                    <a:solidFill>
                      <a:srgbClr val="1F3C47"/>
                    </a:solidFill>
                    <a:latin typeface="Century Gothic" panose="020B0502020202020204" pitchFamily="34" charset="0"/>
                  </a:rPr>
                  <a:t>1 op 4</a:t>
                </a:r>
                <a:r>
                  <a:rPr lang="nl-NL" sz="1600" b="1" dirty="0">
                    <a:solidFill>
                      <a:srgbClr val="1F3C47"/>
                    </a:solidFill>
                    <a:latin typeface="Century Gothic" panose="020B0502020202020204" pitchFamily="34" charset="0"/>
                  </a:rPr>
                  <a:t> </a:t>
                </a:r>
              </a:p>
            </p:txBody>
          </p:sp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86A2D546-12B3-43C9-9D69-FBEC7A85EFF6}"/>
                  </a:ext>
                </a:extLst>
              </p:cNvPr>
              <p:cNvSpPr txBox="1"/>
              <p:nvPr/>
            </p:nvSpPr>
            <p:spPr>
              <a:xfrm>
                <a:off x="6048914" y="1619909"/>
                <a:ext cx="1092505" cy="361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77"/>
                <a:r>
                  <a:rPr lang="nl-NL" sz="2133" b="1" dirty="0">
                    <a:solidFill>
                      <a:srgbClr val="1F3C47"/>
                    </a:solidFill>
                    <a:latin typeface="Cabin "/>
                  </a:rPr>
                  <a:t>2040</a:t>
                </a:r>
                <a:endParaRPr lang="en-GB" sz="2133" b="1" dirty="0">
                  <a:solidFill>
                    <a:srgbClr val="1F3C47"/>
                  </a:solidFill>
                  <a:latin typeface="Cabin "/>
                </a:endParaRPr>
              </a:p>
            </p:txBody>
          </p:sp>
        </p:grpSp>
        <p:pic>
          <p:nvPicPr>
            <p:cNvPr id="44" name="Afbeelding 43">
              <a:extLst>
                <a:ext uri="{FF2B5EF4-FFF2-40B4-BE49-F238E27FC236}">
                  <a16:creationId xmlns:a16="http://schemas.microsoft.com/office/drawing/2014/main" id="{E407999C-F9EC-6682-BE8C-421D3102E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7976" y="3129673"/>
              <a:ext cx="533294" cy="777528"/>
            </a:xfrm>
            <a:prstGeom prst="rect">
              <a:avLst/>
            </a:prstGeom>
          </p:spPr>
        </p:pic>
        <p:pic>
          <p:nvPicPr>
            <p:cNvPr id="45" name="Afbeelding 44">
              <a:extLst>
                <a:ext uri="{FF2B5EF4-FFF2-40B4-BE49-F238E27FC236}">
                  <a16:creationId xmlns:a16="http://schemas.microsoft.com/office/drawing/2014/main" id="{B1FD152F-B2C2-1F07-8E86-5A292BC671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41204" y="3256928"/>
              <a:ext cx="373589" cy="566835"/>
            </a:xfrm>
            <a:prstGeom prst="rect">
              <a:avLst/>
            </a:prstGeom>
          </p:spPr>
        </p:pic>
        <p:pic>
          <p:nvPicPr>
            <p:cNvPr id="46" name="Afbeelding 45">
              <a:extLst>
                <a:ext uri="{FF2B5EF4-FFF2-40B4-BE49-F238E27FC236}">
                  <a16:creationId xmlns:a16="http://schemas.microsoft.com/office/drawing/2014/main" id="{1FCB353D-8A3E-A560-741F-3A0AA5113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1457" y="3866727"/>
              <a:ext cx="364926" cy="566835"/>
            </a:xfrm>
            <a:prstGeom prst="rect">
              <a:avLst/>
            </a:prstGeom>
          </p:spPr>
        </p:pic>
        <p:pic>
          <p:nvPicPr>
            <p:cNvPr id="47" name="Afbeelding 46">
              <a:extLst>
                <a:ext uri="{FF2B5EF4-FFF2-40B4-BE49-F238E27FC236}">
                  <a16:creationId xmlns:a16="http://schemas.microsoft.com/office/drawing/2014/main" id="{A0A616A1-2BB4-8261-FF4E-2BCD48D3F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4442" y="3866727"/>
              <a:ext cx="373589" cy="566835"/>
            </a:xfrm>
            <a:prstGeom prst="rect">
              <a:avLst/>
            </a:prstGeom>
          </p:spPr>
        </p:pic>
      </p:grpSp>
      <p:sp>
        <p:nvSpPr>
          <p:cNvPr id="51" name="Tekstvak 50">
            <a:extLst>
              <a:ext uri="{FF2B5EF4-FFF2-40B4-BE49-F238E27FC236}">
                <a16:creationId xmlns:a16="http://schemas.microsoft.com/office/drawing/2014/main" id="{6FB35ED0-BB4B-B8D5-ED72-3B4B898F85CB}"/>
              </a:ext>
            </a:extLst>
          </p:cNvPr>
          <p:cNvSpPr txBox="1"/>
          <p:nvPr/>
        </p:nvSpPr>
        <p:spPr>
          <a:xfrm>
            <a:off x="736337" y="6468410"/>
            <a:ext cx="85758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l-NL" sz="800" dirty="0">
                <a:solidFill>
                  <a:srgbClr val="1F3C47"/>
                </a:solidFill>
                <a:latin typeface="Cabin "/>
              </a:rPr>
              <a:t>o.b.v. Onderzoek WRR (2021), IZA (2022), prognose van Arbeidsmarkt Zorg &amp; Welzijn (2023)</a:t>
            </a:r>
            <a:endParaRPr lang="nl-NL" sz="800" i="1" dirty="0">
              <a:solidFill>
                <a:srgbClr val="1F3C47"/>
              </a:solidFill>
              <a:latin typeface="Cabin "/>
            </a:endParaRPr>
          </a:p>
        </p:txBody>
      </p:sp>
    </p:spTree>
    <p:extLst>
      <p:ext uri="{BB962C8B-B14F-4D97-AF65-F5344CB8AC3E}">
        <p14:creationId xmlns:p14="http://schemas.microsoft.com/office/powerpoint/2010/main" val="1906570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tekenfilm, illustratie&#10;&#10;Automatisch gegenereerde beschrijving">
            <a:extLst>
              <a:ext uri="{FF2B5EF4-FFF2-40B4-BE49-F238E27FC236}">
                <a16:creationId xmlns:a16="http://schemas.microsoft.com/office/drawing/2014/main" id="{4CA86325-D368-EA4B-4EA6-4437E60397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38" t="7732" r="49176" b="12131"/>
          <a:stretch/>
        </p:blipFill>
        <p:spPr>
          <a:xfrm>
            <a:off x="2755141" y="502397"/>
            <a:ext cx="6221668" cy="6179271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44C5AB03-A2DD-8251-34A6-B67FF4CE8DFE}"/>
              </a:ext>
            </a:extLst>
          </p:cNvPr>
          <p:cNvSpPr txBox="1"/>
          <p:nvPr/>
        </p:nvSpPr>
        <p:spPr>
          <a:xfrm>
            <a:off x="1144166" y="1535130"/>
            <a:ext cx="34290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dirty="0">
                <a:solidFill>
                  <a:srgbClr val="00B0F0"/>
                </a:solidFill>
                <a:latin typeface="Cabin" pitchFamily="2" charset="0"/>
              </a:rPr>
              <a:t>Gezond.nl app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8078D719-61BA-C000-D2C5-3AC01B3E9A31}"/>
              </a:ext>
            </a:extLst>
          </p:cNvPr>
          <p:cNvCxnSpPr>
            <a:cxnSpLocks/>
          </p:cNvCxnSpPr>
          <p:nvPr/>
        </p:nvCxnSpPr>
        <p:spPr>
          <a:xfrm>
            <a:off x="1258099" y="1922124"/>
            <a:ext cx="3117523" cy="0"/>
          </a:xfrm>
          <a:prstGeom prst="line">
            <a:avLst/>
          </a:prstGeom>
          <a:ln w="12700" cap="sq">
            <a:tailEnd type="oval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id="{2DD5BD11-50E7-3257-78F5-9BCB3CFBA927}"/>
              </a:ext>
            </a:extLst>
          </p:cNvPr>
          <p:cNvSpPr txBox="1"/>
          <p:nvPr/>
        </p:nvSpPr>
        <p:spPr>
          <a:xfrm>
            <a:off x="1144166" y="4592001"/>
            <a:ext cx="422203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dirty="0">
                <a:solidFill>
                  <a:srgbClr val="00B0F0"/>
                </a:solidFill>
                <a:latin typeface="Cabin" pitchFamily="2" charset="0"/>
              </a:rPr>
              <a:t>Lokale huisarts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65DFB1E6-2A1E-3D30-0B6C-1107D6B26EC4}"/>
              </a:ext>
            </a:extLst>
          </p:cNvPr>
          <p:cNvCxnSpPr>
            <a:cxnSpLocks/>
          </p:cNvCxnSpPr>
          <p:nvPr/>
        </p:nvCxnSpPr>
        <p:spPr>
          <a:xfrm>
            <a:off x="1258099" y="5036416"/>
            <a:ext cx="3662015" cy="0"/>
          </a:xfrm>
          <a:prstGeom prst="line">
            <a:avLst/>
          </a:prstGeom>
          <a:ln w="12700">
            <a:tailEnd type="oval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2965B564-DF25-0274-D6B2-92722F2CA2E4}"/>
              </a:ext>
            </a:extLst>
          </p:cNvPr>
          <p:cNvSpPr txBox="1"/>
          <p:nvPr/>
        </p:nvSpPr>
        <p:spPr>
          <a:xfrm>
            <a:off x="8071712" y="3059668"/>
            <a:ext cx="223492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nl-NL" dirty="0">
                <a:solidFill>
                  <a:srgbClr val="00B0F0"/>
                </a:solidFill>
                <a:latin typeface="Cabin" pitchFamily="2" charset="0"/>
              </a:rPr>
              <a:t>Digitale praktijk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8AF3C814-1136-596D-0D84-9A8935D2AE9E}"/>
              </a:ext>
            </a:extLst>
          </p:cNvPr>
          <p:cNvCxnSpPr>
            <a:cxnSpLocks/>
          </p:cNvCxnSpPr>
          <p:nvPr/>
        </p:nvCxnSpPr>
        <p:spPr>
          <a:xfrm>
            <a:off x="6843929" y="3466667"/>
            <a:ext cx="3684649" cy="0"/>
          </a:xfrm>
          <a:prstGeom prst="line">
            <a:avLst/>
          </a:prstGeom>
          <a:ln w="12700">
            <a:headEnd type="oval"/>
            <a:tailEnd type="non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3F50AA7F-C063-13EF-4712-6554B689DDAE}"/>
              </a:ext>
            </a:extLst>
          </p:cNvPr>
          <p:cNvSpPr txBox="1"/>
          <p:nvPr/>
        </p:nvSpPr>
        <p:spPr>
          <a:xfrm>
            <a:off x="1144166" y="5071432"/>
            <a:ext cx="2071027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err="1">
                <a:latin typeface="Trebuchet MS"/>
              </a:rPr>
              <a:t>Fysieke</a:t>
            </a:r>
            <a:r>
              <a:rPr lang="en-AU" sz="1400" dirty="0">
                <a:latin typeface="Trebuchet MS"/>
              </a:rPr>
              <a:t> </a:t>
            </a:r>
            <a:r>
              <a:rPr lang="en-AU" sz="1400" dirty="0" err="1">
                <a:latin typeface="Trebuchet MS"/>
              </a:rPr>
              <a:t>zorg</a:t>
            </a:r>
            <a:endParaRPr lang="en-AU" sz="1400" dirty="0">
              <a:latin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latin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Trebuchet MS"/>
              </a:rPr>
              <a:t>Vast team &amp; </a:t>
            </a:r>
            <a:r>
              <a:rPr lang="en-AU" sz="1400" dirty="0" err="1">
                <a:latin typeface="Trebuchet MS"/>
              </a:rPr>
              <a:t>vaste</a:t>
            </a:r>
            <a:r>
              <a:rPr lang="en-AU" sz="1400" dirty="0">
                <a:latin typeface="Trebuchet MS"/>
              </a:rPr>
              <a:t> </a:t>
            </a:r>
            <a:r>
              <a:rPr lang="en-AU" sz="1400" dirty="0" err="1">
                <a:latin typeface="Trebuchet MS"/>
              </a:rPr>
              <a:t>populatie</a:t>
            </a:r>
            <a:endParaRPr lang="en-AU" sz="1400" dirty="0">
              <a:latin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latin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err="1">
                <a:latin typeface="Trebuchet MS"/>
              </a:rPr>
              <a:t>Verbinding</a:t>
            </a:r>
            <a:r>
              <a:rPr lang="en-AU" sz="1400" dirty="0">
                <a:latin typeface="Trebuchet MS"/>
              </a:rPr>
              <a:t> in regio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87F1A6E-5B24-6F63-C016-59744AF5490D}"/>
              </a:ext>
            </a:extLst>
          </p:cNvPr>
          <p:cNvSpPr txBox="1"/>
          <p:nvPr/>
        </p:nvSpPr>
        <p:spPr>
          <a:xfrm>
            <a:off x="8637017" y="3592033"/>
            <a:ext cx="2363034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abin "/>
              </a:rPr>
              <a:t>Live chat &amp; </a:t>
            </a:r>
            <a:r>
              <a:rPr lang="en-AU" sz="1400" dirty="0" err="1">
                <a:latin typeface="Cabin "/>
              </a:rPr>
              <a:t>videobellen</a:t>
            </a:r>
            <a:r>
              <a:rPr lang="en-AU" sz="1400" dirty="0">
                <a:latin typeface="Cabin "/>
              </a:rPr>
              <a:t> met </a:t>
            </a:r>
            <a:r>
              <a:rPr lang="en-AU" sz="1400" dirty="0" err="1">
                <a:latin typeface="Cabin "/>
              </a:rPr>
              <a:t>huisarts</a:t>
            </a:r>
            <a:r>
              <a:rPr lang="en-AU" sz="1400" dirty="0">
                <a:latin typeface="Cabin "/>
              </a:rPr>
              <a:t> op </a:t>
            </a:r>
            <a:r>
              <a:rPr lang="en-AU" sz="1400" dirty="0" err="1">
                <a:latin typeface="Cabin "/>
              </a:rPr>
              <a:t>afstand</a:t>
            </a:r>
            <a:endParaRPr lang="en-AU" sz="1400" dirty="0">
              <a:latin typeface="Cabin 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latin typeface="Cabin 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abin "/>
              </a:rPr>
              <a:t>D</a:t>
            </a:r>
            <a:r>
              <a:rPr lang="nl-NL" sz="1400" dirty="0" err="1">
                <a:latin typeface="Cabin "/>
              </a:rPr>
              <a:t>oktersassistente</a:t>
            </a:r>
            <a:r>
              <a:rPr lang="nl-NL" sz="1400" dirty="0">
                <a:latin typeface="Cabin "/>
              </a:rPr>
              <a:t> voor  administratieve zaken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400" dirty="0">
              <a:latin typeface="Cabin 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latin typeface="Cabin "/>
              </a:rPr>
              <a:t>Verlengde openingstijden (inclusief avond en weekenden)</a:t>
            </a:r>
            <a:endParaRPr lang="en-AU" sz="1400" dirty="0">
              <a:latin typeface="Cabin 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C544985-06AE-3DDF-D16D-551BDCD376F6}"/>
              </a:ext>
            </a:extLst>
          </p:cNvPr>
          <p:cNvSpPr txBox="1"/>
          <p:nvPr/>
        </p:nvSpPr>
        <p:spPr>
          <a:xfrm>
            <a:off x="1144166" y="1984975"/>
            <a:ext cx="2036864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err="1">
                <a:latin typeface="Cabin "/>
              </a:rPr>
              <a:t>Inzage</a:t>
            </a:r>
            <a:r>
              <a:rPr lang="en-AU" sz="1400" dirty="0">
                <a:latin typeface="Cabin "/>
              </a:rPr>
              <a:t> </a:t>
            </a:r>
            <a:r>
              <a:rPr lang="en-AU" sz="1400" dirty="0" err="1">
                <a:latin typeface="Cabin "/>
              </a:rPr>
              <a:t>medisch</a:t>
            </a:r>
            <a:r>
              <a:rPr lang="en-AU" sz="1400" dirty="0">
                <a:latin typeface="Cabin "/>
              </a:rPr>
              <a:t> dossier, </a:t>
            </a:r>
            <a:r>
              <a:rPr lang="en-AU" sz="1400" dirty="0" err="1">
                <a:latin typeface="Cabin "/>
              </a:rPr>
              <a:t>naadloos</a:t>
            </a:r>
            <a:r>
              <a:rPr lang="en-AU" sz="1400" dirty="0">
                <a:latin typeface="Cabin "/>
              </a:rPr>
              <a:t> </a:t>
            </a:r>
            <a:r>
              <a:rPr lang="en-AU" sz="1400" dirty="0" err="1">
                <a:latin typeface="Cabin "/>
              </a:rPr>
              <a:t>geintegreerd</a:t>
            </a:r>
            <a:r>
              <a:rPr lang="en-AU" sz="1400" dirty="0">
                <a:latin typeface="Cabin "/>
              </a:rPr>
              <a:t> </a:t>
            </a:r>
          </a:p>
          <a:p>
            <a:endParaRPr lang="en-AU" sz="1400" dirty="0">
              <a:latin typeface="Cabin 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err="1">
                <a:latin typeface="Cabin "/>
              </a:rPr>
              <a:t>Herhaalmedicatie</a:t>
            </a:r>
            <a:endParaRPr lang="en-AU" sz="1400" dirty="0">
              <a:latin typeface="Cabin 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latin typeface="Cabin 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err="1">
                <a:latin typeface="Cabin "/>
              </a:rPr>
              <a:t>Overzicht</a:t>
            </a:r>
            <a:r>
              <a:rPr lang="en-AU" sz="1400" dirty="0">
                <a:latin typeface="Cabin "/>
              </a:rPr>
              <a:t> </a:t>
            </a:r>
            <a:r>
              <a:rPr lang="en-AU" sz="1400" dirty="0" err="1">
                <a:latin typeface="Cabin "/>
              </a:rPr>
              <a:t>afspraken</a:t>
            </a:r>
            <a:endParaRPr lang="en-AU" sz="1400" dirty="0">
              <a:latin typeface="Cabin "/>
            </a:endParaRPr>
          </a:p>
        </p:txBody>
      </p:sp>
    </p:spTree>
    <p:extLst>
      <p:ext uri="{BB962C8B-B14F-4D97-AF65-F5344CB8AC3E}">
        <p14:creationId xmlns:p14="http://schemas.microsoft.com/office/powerpoint/2010/main" val="121913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8D34062E-C987-4C18-7D6F-2993B7AD8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17" y="643465"/>
            <a:ext cx="101437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4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E897F781-4324-FB6C-7D3A-797DB499FA3C}"/>
              </a:ext>
            </a:extLst>
          </p:cNvPr>
          <p:cNvSpPr txBox="1"/>
          <p:nvPr/>
        </p:nvSpPr>
        <p:spPr>
          <a:xfrm>
            <a:off x="1873675" y="310428"/>
            <a:ext cx="6506599" cy="4205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1219170"/>
            <a:r>
              <a:rPr lang="nl-NL" sz="2133" b="1" dirty="0">
                <a:solidFill>
                  <a:srgbClr val="142D37"/>
                </a:solidFill>
                <a:latin typeface="Trebuchet MS"/>
              </a:rPr>
              <a:t>| Resultaten </a:t>
            </a:r>
            <a:r>
              <a:rPr lang="nl-NL" sz="1400" dirty="0">
                <a:solidFill>
                  <a:srgbClr val="142D37"/>
                </a:solidFill>
                <a:latin typeface="Trebuchet MS"/>
              </a:rPr>
              <a:t>- Van februari 2023 tot heden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CB10957-9218-B5E8-92DD-548D7DB073E2}"/>
              </a:ext>
            </a:extLst>
          </p:cNvPr>
          <p:cNvSpPr txBox="1"/>
          <p:nvPr/>
        </p:nvSpPr>
        <p:spPr>
          <a:xfrm>
            <a:off x="2006958" y="909713"/>
            <a:ext cx="441101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1219170"/>
            <a:r>
              <a:rPr lang="nl-NL" sz="2400" b="1">
                <a:solidFill>
                  <a:srgbClr val="34A9E0"/>
                </a:solidFill>
                <a:latin typeface="Trebuchet MS"/>
                <a:ea typeface="Calibri"/>
                <a:cs typeface="Calibri"/>
              </a:rPr>
              <a:t>Gezond.nl in de praktijk</a:t>
            </a:r>
            <a:endParaRPr lang="nl-NL" sz="2400" b="1">
              <a:solidFill>
                <a:srgbClr val="34A9E0"/>
              </a:solidFill>
              <a:latin typeface="Trebuchet MS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4AA0216-ECB3-317D-999D-E4BE80DF17C4}"/>
              </a:ext>
            </a:extLst>
          </p:cNvPr>
          <p:cNvSpPr txBox="1"/>
          <p:nvPr/>
        </p:nvSpPr>
        <p:spPr>
          <a:xfrm>
            <a:off x="8145650" y="870309"/>
            <a:ext cx="382579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1219170"/>
            <a:r>
              <a:rPr lang="nl-NL" sz="1600" b="1" dirty="0">
                <a:solidFill>
                  <a:srgbClr val="1B6D90"/>
                </a:solidFill>
                <a:latin typeface="Trebuchet MS"/>
                <a:ea typeface="Calibri"/>
                <a:cs typeface="Calibri"/>
              </a:rPr>
              <a:t>9 aangesloten praktijken</a:t>
            </a:r>
            <a:endParaRPr lang="nl-NL" sz="1400" dirty="0">
              <a:solidFill>
                <a:srgbClr val="081418"/>
              </a:solidFill>
              <a:latin typeface="Trebuchet MS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6F2CEA94-3DE5-1487-65B9-D30D2661EE7D}"/>
              </a:ext>
            </a:extLst>
          </p:cNvPr>
          <p:cNvSpPr txBox="1"/>
          <p:nvPr/>
        </p:nvSpPr>
        <p:spPr>
          <a:xfrm>
            <a:off x="2411311" y="2167907"/>
            <a:ext cx="181420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1219170"/>
            <a:r>
              <a:rPr lang="nl-NL" sz="1000">
                <a:solidFill>
                  <a:srgbClr val="142D37"/>
                </a:solidFill>
                <a:latin typeface="Trebuchet MS"/>
                <a:ea typeface="Calibri"/>
                <a:cs typeface="Calibri"/>
              </a:rPr>
              <a:t>49% chats met een huisarts</a:t>
            </a:r>
            <a:endParaRPr lang="nl-NL" sz="1400">
              <a:solidFill>
                <a:srgbClr val="081418"/>
              </a:solidFill>
              <a:latin typeface="Trebuchet MS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644E9F8E-F5E6-0A85-AE7C-4765C51030E5}"/>
              </a:ext>
            </a:extLst>
          </p:cNvPr>
          <p:cNvSpPr txBox="1"/>
          <p:nvPr/>
        </p:nvSpPr>
        <p:spPr>
          <a:xfrm>
            <a:off x="2419720" y="1962120"/>
            <a:ext cx="2245331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1219170"/>
            <a:r>
              <a:rPr lang="nl-NL" sz="1000">
                <a:solidFill>
                  <a:srgbClr val="142D37"/>
                </a:solidFill>
                <a:latin typeface="Trebuchet MS"/>
                <a:ea typeface="Calibri"/>
                <a:cs typeface="Calibri"/>
              </a:rPr>
              <a:t>51% chats met een doktersassistent</a:t>
            </a:r>
            <a:endParaRPr lang="nl-NL" sz="1400">
              <a:solidFill>
                <a:srgbClr val="081418"/>
              </a:solidFill>
              <a:latin typeface="Trebuchet MS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08524439-296D-A540-B242-E0E59BB6FFAF}"/>
              </a:ext>
            </a:extLst>
          </p:cNvPr>
          <p:cNvSpPr txBox="1"/>
          <p:nvPr/>
        </p:nvSpPr>
        <p:spPr>
          <a:xfrm>
            <a:off x="2407322" y="2457440"/>
            <a:ext cx="1914463" cy="287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1219170"/>
            <a:r>
              <a:rPr lang="nl-NL" sz="1267" b="1" dirty="0">
                <a:solidFill>
                  <a:srgbClr val="1B6D90"/>
                </a:solidFill>
                <a:latin typeface="Trebuchet MS"/>
                <a:ea typeface="Calibri"/>
                <a:cs typeface="Calibri"/>
              </a:rPr>
              <a:t>+39.000 chats totaal</a:t>
            </a:r>
            <a:endParaRPr lang="nl-NL" sz="1267" dirty="0">
              <a:solidFill>
                <a:srgbClr val="081418"/>
              </a:solidFill>
              <a:latin typeface="Trebuchet MS"/>
              <a:ea typeface="Calibri"/>
              <a:cs typeface="Calibri"/>
            </a:endParaRPr>
          </a:p>
        </p:txBody>
      </p:sp>
      <p:cxnSp>
        <p:nvCxnSpPr>
          <p:cNvPr id="19" name="Rechte verbindingslijn met pijl 18">
            <a:extLst>
              <a:ext uri="{FF2B5EF4-FFF2-40B4-BE49-F238E27FC236}">
                <a16:creationId xmlns:a16="http://schemas.microsoft.com/office/drawing/2014/main" id="{914F6647-3C8B-0164-FB4B-424A1024870E}"/>
              </a:ext>
            </a:extLst>
          </p:cNvPr>
          <p:cNvCxnSpPr/>
          <p:nvPr/>
        </p:nvCxnSpPr>
        <p:spPr>
          <a:xfrm>
            <a:off x="2475131" y="2428337"/>
            <a:ext cx="1898357" cy="0"/>
          </a:xfrm>
          <a:prstGeom prst="straightConnector1">
            <a:avLst/>
          </a:prstGeom>
          <a:ln>
            <a:solidFill>
              <a:srgbClr val="196D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6FDD929C-D2F2-9521-4E5A-E67C6AE2AEB2}"/>
              </a:ext>
            </a:extLst>
          </p:cNvPr>
          <p:cNvSpPr txBox="1"/>
          <p:nvPr/>
        </p:nvSpPr>
        <p:spPr>
          <a:xfrm>
            <a:off x="8754667" y="3242021"/>
            <a:ext cx="2561771" cy="4205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1219170"/>
            <a:r>
              <a:rPr lang="nl-NL" sz="2133" b="1">
                <a:solidFill>
                  <a:srgbClr val="1B6D90"/>
                </a:solidFill>
                <a:latin typeface="Trebuchet MS"/>
                <a:ea typeface="Calibri"/>
                <a:cs typeface="Calibri"/>
              </a:rPr>
              <a:t>Waardering chat</a:t>
            </a:r>
            <a:endParaRPr lang="nl-NL" sz="2133">
              <a:solidFill>
                <a:srgbClr val="081418"/>
              </a:solidFill>
              <a:latin typeface="Trebuchet MS"/>
              <a:ea typeface="Calibri"/>
              <a:cs typeface="Calibri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243D59B1-C2BC-1215-6EEC-D175315B4E21}"/>
              </a:ext>
            </a:extLst>
          </p:cNvPr>
          <p:cNvSpPr txBox="1"/>
          <p:nvPr/>
        </p:nvSpPr>
        <p:spPr>
          <a:xfrm>
            <a:off x="8777305" y="4067889"/>
            <a:ext cx="1613675" cy="5032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1219170">
              <a:lnSpc>
                <a:spcPts val="1680"/>
              </a:lnSpc>
            </a:pPr>
            <a:r>
              <a:rPr lang="nl-NL" sz="1400">
                <a:solidFill>
                  <a:srgbClr val="142D37"/>
                </a:solidFill>
                <a:latin typeface="Trebuchet MS"/>
                <a:ea typeface="Calibri"/>
                <a:cs typeface="Calibri"/>
              </a:rPr>
              <a:t>4,6 uit 5</a:t>
            </a:r>
          </a:p>
          <a:p>
            <a:pPr defTabSz="1219170">
              <a:lnSpc>
                <a:spcPts val="1680"/>
              </a:lnSpc>
            </a:pPr>
            <a:r>
              <a:rPr lang="nl-NL" sz="1000">
                <a:solidFill>
                  <a:srgbClr val="142D37"/>
                </a:solidFill>
                <a:latin typeface="Trebuchet MS"/>
                <a:ea typeface="Calibri"/>
                <a:cs typeface="Calibri"/>
              </a:rPr>
              <a:t>(7200+ respondenten)</a:t>
            </a:r>
            <a:endParaRPr lang="nl-NL" sz="1400">
              <a:solidFill>
                <a:srgbClr val="081418"/>
              </a:solidFill>
              <a:latin typeface="Trebuchet MS"/>
              <a:ea typeface="Calibri"/>
              <a:cs typeface="Calibri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DD540E16-5C98-0450-B652-61B288B3B734}"/>
              </a:ext>
            </a:extLst>
          </p:cNvPr>
          <p:cNvSpPr txBox="1"/>
          <p:nvPr/>
        </p:nvSpPr>
        <p:spPr>
          <a:xfrm>
            <a:off x="5721006" y="3780751"/>
            <a:ext cx="1588669" cy="6698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1219170">
              <a:lnSpc>
                <a:spcPct val="120000"/>
              </a:lnSpc>
            </a:pPr>
            <a:r>
              <a:rPr lang="nl-NL" sz="800">
                <a:solidFill>
                  <a:srgbClr val="142D37"/>
                </a:solidFill>
                <a:latin typeface="Trebuchet MS"/>
                <a:ea typeface="Calibri"/>
                <a:cs typeface="Calibri"/>
              </a:rPr>
              <a:t>Huisartsen op de lokale praktijk ervaren verlichting: minder fysieke consulten</a:t>
            </a:r>
          </a:p>
          <a:p>
            <a:pPr defTabSz="1219170">
              <a:lnSpc>
                <a:spcPct val="120000"/>
              </a:lnSpc>
            </a:pPr>
            <a:endParaRPr lang="nl-NL" sz="800">
              <a:solidFill>
                <a:srgbClr val="142D37"/>
              </a:solidFill>
              <a:latin typeface="Trebuchet MS"/>
              <a:ea typeface="Calibri"/>
              <a:cs typeface="Calibri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E87164DC-1A26-18D7-AAD1-B2A22B197DEB}"/>
              </a:ext>
            </a:extLst>
          </p:cNvPr>
          <p:cNvSpPr txBox="1"/>
          <p:nvPr/>
        </p:nvSpPr>
        <p:spPr>
          <a:xfrm>
            <a:off x="3542386" y="3486393"/>
            <a:ext cx="1339943" cy="9909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 defTabSz="1219170">
              <a:lnSpc>
                <a:spcPct val="120000"/>
              </a:lnSpc>
              <a:spcAft>
                <a:spcPts val="200"/>
              </a:spcAft>
            </a:pPr>
            <a:r>
              <a:rPr lang="nl-NL" sz="800" dirty="0">
                <a:solidFill>
                  <a:srgbClr val="142D37"/>
                </a:solidFill>
                <a:latin typeface="Trebuchet MS"/>
                <a:ea typeface="Calibri"/>
                <a:cs typeface="Calibri"/>
              </a:rPr>
              <a:t>Digitale zorgverlener  enthousiast over remote werken. Betere balans door korte diensten en thuiswerken.</a:t>
            </a:r>
          </a:p>
          <a:p>
            <a:pPr algn="r" defTabSz="1219170">
              <a:lnSpc>
                <a:spcPct val="120000"/>
              </a:lnSpc>
              <a:spcAft>
                <a:spcPts val="200"/>
              </a:spcAft>
            </a:pPr>
            <a:endParaRPr lang="nl-NL" sz="800" dirty="0">
              <a:solidFill>
                <a:srgbClr val="142D37"/>
              </a:solidFill>
              <a:latin typeface="Trebuchet MS"/>
              <a:ea typeface="Calibri"/>
              <a:cs typeface="Calibri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8672ABB2-DB74-FE85-FA22-5F85BEEE3F9E}"/>
              </a:ext>
            </a:extLst>
          </p:cNvPr>
          <p:cNvSpPr txBox="1"/>
          <p:nvPr/>
        </p:nvSpPr>
        <p:spPr>
          <a:xfrm>
            <a:off x="2292486" y="4262338"/>
            <a:ext cx="65986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1219170"/>
            <a:r>
              <a:rPr lang="nl-NL" sz="1400" b="1" dirty="0">
                <a:solidFill>
                  <a:srgbClr val="FFFFFF"/>
                </a:solidFill>
                <a:latin typeface="Trebuchet MS"/>
              </a:rPr>
              <a:t>75%</a:t>
            </a:r>
            <a:endParaRPr lang="nl-NL" sz="2800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B348C4EB-728D-BB9D-3495-815CFE2C1E88}"/>
              </a:ext>
            </a:extLst>
          </p:cNvPr>
          <p:cNvSpPr txBox="1"/>
          <p:nvPr/>
        </p:nvSpPr>
        <p:spPr>
          <a:xfrm>
            <a:off x="1394209" y="5119173"/>
            <a:ext cx="256177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1219170"/>
            <a:r>
              <a:rPr lang="nl-NL" sz="1600" b="1">
                <a:solidFill>
                  <a:srgbClr val="1B6D90"/>
                </a:solidFill>
                <a:latin typeface="Trebuchet MS"/>
                <a:ea typeface="Calibri"/>
                <a:cs typeface="Calibri"/>
              </a:rPr>
              <a:t>Nieuwe zorgvragen</a:t>
            </a:r>
            <a:endParaRPr lang="nl-NL" sz="1600">
              <a:solidFill>
                <a:srgbClr val="081418"/>
              </a:solidFill>
              <a:latin typeface="Trebuchet MS"/>
            </a:endParaRP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DFE2D9CE-EE34-6AEB-2AB3-8DC2A55FCD92}"/>
              </a:ext>
            </a:extLst>
          </p:cNvPr>
          <p:cNvSpPr txBox="1"/>
          <p:nvPr/>
        </p:nvSpPr>
        <p:spPr>
          <a:xfrm>
            <a:off x="1584807" y="5469354"/>
            <a:ext cx="3332768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1219170"/>
            <a:r>
              <a:rPr lang="nl-NL" sz="1000" dirty="0">
                <a:solidFill>
                  <a:srgbClr val="142D37"/>
                </a:solidFill>
                <a:latin typeface="Trebuchet MS"/>
                <a:ea typeface="Calibri"/>
                <a:cs typeface="Calibri"/>
              </a:rPr>
              <a:t>Wordt direct via de chat afgehandeld</a:t>
            </a:r>
            <a:endParaRPr lang="nl-NL" sz="1400" dirty="0">
              <a:solidFill>
                <a:srgbClr val="081418"/>
              </a:solidFill>
              <a:latin typeface="Trebuchet MS"/>
            </a:endParaRP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3C62B2FB-EF47-A61D-EC75-C9F462956B5F}"/>
              </a:ext>
            </a:extLst>
          </p:cNvPr>
          <p:cNvSpPr txBox="1"/>
          <p:nvPr/>
        </p:nvSpPr>
        <p:spPr>
          <a:xfrm>
            <a:off x="1584807" y="5744698"/>
            <a:ext cx="3332768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1219170"/>
            <a:r>
              <a:rPr lang="nl-NL" sz="1000" dirty="0">
                <a:solidFill>
                  <a:srgbClr val="142D37"/>
                </a:solidFill>
                <a:latin typeface="Trebuchet MS"/>
                <a:cs typeface="Calibri"/>
              </a:rPr>
              <a:t>Wordt na de chat een fysieke afspraak gepland</a:t>
            </a:r>
            <a:endParaRPr lang="nl-NL" sz="1400" dirty="0">
              <a:solidFill>
                <a:srgbClr val="081418"/>
              </a:solidFill>
              <a:latin typeface="Trebuchet MS"/>
            </a:endParaRP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404F27ED-48FA-43E6-67AD-BEB23DA68079}"/>
              </a:ext>
            </a:extLst>
          </p:cNvPr>
          <p:cNvSpPr txBox="1"/>
          <p:nvPr/>
        </p:nvSpPr>
        <p:spPr>
          <a:xfrm>
            <a:off x="5126974" y="4896093"/>
            <a:ext cx="295511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1219170"/>
            <a:r>
              <a:rPr lang="nl-NL" sz="1600" b="1">
                <a:solidFill>
                  <a:srgbClr val="1B6D90"/>
                </a:solidFill>
                <a:latin typeface="Trebuchet MS"/>
                <a:ea typeface="Calibri"/>
                <a:cs typeface="Calibri"/>
              </a:rPr>
              <a:t>Contact momenten</a:t>
            </a:r>
            <a:endParaRPr lang="nl-NL" sz="1600">
              <a:solidFill>
                <a:srgbClr val="081418"/>
              </a:solidFill>
              <a:latin typeface="Trebuchet MS"/>
            </a:endParaRP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ABC1520C-9A63-885A-1D36-ECC164C19EA0}"/>
              </a:ext>
            </a:extLst>
          </p:cNvPr>
          <p:cNvSpPr txBox="1"/>
          <p:nvPr/>
        </p:nvSpPr>
        <p:spPr>
          <a:xfrm>
            <a:off x="5280912" y="6067938"/>
            <a:ext cx="2195200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1219170"/>
            <a:r>
              <a:rPr lang="nl-NL" sz="900">
                <a:solidFill>
                  <a:srgbClr val="142D37"/>
                </a:solidFill>
                <a:latin typeface="Trebuchet MS"/>
                <a:ea typeface="Calibri"/>
                <a:cs typeface="Calibri"/>
              </a:rPr>
              <a:t>73% binnen reguliere openingstijden</a:t>
            </a:r>
            <a:endParaRPr lang="nl-NL" sz="1400">
              <a:solidFill>
                <a:srgbClr val="081418"/>
              </a:solidFill>
              <a:latin typeface="Trebuchet MS"/>
            </a:endParaRP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46E204DF-0112-FB63-BC59-B8F4FBADE854}"/>
              </a:ext>
            </a:extLst>
          </p:cNvPr>
          <p:cNvSpPr txBox="1"/>
          <p:nvPr/>
        </p:nvSpPr>
        <p:spPr>
          <a:xfrm>
            <a:off x="5280912" y="6276522"/>
            <a:ext cx="2245331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1219170"/>
            <a:r>
              <a:rPr lang="nl-NL" sz="900">
                <a:solidFill>
                  <a:srgbClr val="142D37"/>
                </a:solidFill>
                <a:latin typeface="Trebuchet MS"/>
                <a:ea typeface="Calibri"/>
                <a:cs typeface="Calibri"/>
              </a:rPr>
              <a:t>27% Buiten reguliere openingstijden</a:t>
            </a:r>
            <a:endParaRPr lang="nl-NL" sz="1400">
              <a:solidFill>
                <a:srgbClr val="081418"/>
              </a:solidFill>
              <a:latin typeface="Trebuchet MS"/>
            </a:endParaRP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5426340F-2CB0-284E-71B4-EC92099A1D44}"/>
              </a:ext>
            </a:extLst>
          </p:cNvPr>
          <p:cNvSpPr txBox="1"/>
          <p:nvPr/>
        </p:nvSpPr>
        <p:spPr>
          <a:xfrm>
            <a:off x="8380001" y="5755731"/>
            <a:ext cx="1613673" cy="4205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NL"/>
            </a:defPPr>
            <a:lvl1pPr>
              <a:defRPr sz="1600" b="1">
                <a:solidFill>
                  <a:srgbClr val="1B6D90"/>
                </a:solidFill>
                <a:latin typeface="Trebuchet MS"/>
                <a:ea typeface="Calibri"/>
                <a:cs typeface="Calibri"/>
              </a:defRPr>
            </a:lvl1pPr>
          </a:lstStyle>
          <a:p>
            <a:pPr defTabSz="1219170"/>
            <a:r>
              <a:rPr lang="nl-NL" sz="2133" dirty="0"/>
              <a:t>Tot 40%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6CF111A7-1130-7469-A350-D68F2CC7DD8F}"/>
              </a:ext>
            </a:extLst>
          </p:cNvPr>
          <p:cNvSpPr txBox="1"/>
          <p:nvPr/>
        </p:nvSpPr>
        <p:spPr>
          <a:xfrm>
            <a:off x="8380001" y="6173189"/>
            <a:ext cx="2010980" cy="6135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NL"/>
            </a:defPPr>
            <a:lvl1pPr>
              <a:defRPr sz="750">
                <a:solidFill>
                  <a:srgbClr val="142D37"/>
                </a:solidFill>
                <a:latin typeface="Trebuchet MS"/>
                <a:ea typeface="Calibri"/>
                <a:cs typeface="Calibri"/>
              </a:defRPr>
            </a:lvl1pPr>
          </a:lstStyle>
          <a:p>
            <a:pPr defTabSz="1219170">
              <a:lnSpc>
                <a:spcPts val="1387"/>
              </a:lnSpc>
            </a:pPr>
            <a:r>
              <a:rPr lang="nl-NL" sz="933"/>
              <a:t>Minder fysieke afspraken dan op een reguliere huisartsenpraktijk</a:t>
            </a:r>
          </a:p>
          <a:p>
            <a:pPr defTabSz="1219170">
              <a:lnSpc>
                <a:spcPts val="1387"/>
              </a:lnSpc>
            </a:pPr>
            <a:endParaRPr lang="nl-NL" sz="933"/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A5BC8943-5C8E-CD50-A86F-93784766EFE0}"/>
              </a:ext>
            </a:extLst>
          </p:cNvPr>
          <p:cNvSpPr txBox="1"/>
          <p:nvPr/>
        </p:nvSpPr>
        <p:spPr>
          <a:xfrm>
            <a:off x="9719872" y="4944494"/>
            <a:ext cx="1402259" cy="8432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1219170">
              <a:lnSpc>
                <a:spcPct val="120000"/>
              </a:lnSpc>
              <a:spcAft>
                <a:spcPts val="200"/>
              </a:spcAft>
            </a:pPr>
            <a:r>
              <a:rPr lang="nl-NL" sz="800" dirty="0">
                <a:solidFill>
                  <a:srgbClr val="142D37"/>
                </a:solidFill>
                <a:latin typeface="Trebuchet MS"/>
                <a:ea typeface="Calibri"/>
                <a:cs typeface="Calibri"/>
              </a:rPr>
              <a:t>Geen aanwijzingen dat het totaal aantal contacten toe- of afneemt na start met Gezond.nl</a:t>
            </a:r>
          </a:p>
          <a:p>
            <a:pPr defTabSz="1219170">
              <a:lnSpc>
                <a:spcPct val="120000"/>
              </a:lnSpc>
              <a:spcAft>
                <a:spcPts val="200"/>
              </a:spcAft>
            </a:pPr>
            <a:endParaRPr lang="nl-NL" sz="800" dirty="0">
              <a:solidFill>
                <a:srgbClr val="142D37"/>
              </a:solidFill>
              <a:latin typeface="Trebuchet MS"/>
              <a:ea typeface="Calibri"/>
              <a:cs typeface="Calibri"/>
            </a:endParaRPr>
          </a:p>
        </p:txBody>
      </p:sp>
      <p:pic>
        <p:nvPicPr>
          <p:cNvPr id="2" name="Afbeelding 1" descr="Afbeelding met Graphics, Lettertype, schermopname, grafische vormgeving&#10;&#10;Automatisch gegenereerde beschrijving">
            <a:extLst>
              <a:ext uri="{FF2B5EF4-FFF2-40B4-BE49-F238E27FC236}">
                <a16:creationId xmlns:a16="http://schemas.microsoft.com/office/drawing/2014/main" id="{9F6931E8-CFCC-1C16-BC7D-865D2F70B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51" y="403116"/>
            <a:ext cx="1463128" cy="23429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03616845-B359-6110-952B-24E8709812FD}"/>
              </a:ext>
            </a:extLst>
          </p:cNvPr>
          <p:cNvSpPr txBox="1"/>
          <p:nvPr/>
        </p:nvSpPr>
        <p:spPr>
          <a:xfrm>
            <a:off x="2385082" y="1564268"/>
            <a:ext cx="3415695" cy="4513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1219170"/>
            <a:r>
              <a:rPr lang="nl-NL" sz="2133" b="1" dirty="0">
                <a:solidFill>
                  <a:srgbClr val="1B6D90"/>
                </a:solidFill>
                <a:latin typeface="Trebuchet MS"/>
                <a:ea typeface="Calibri"/>
                <a:cs typeface="Calibri"/>
              </a:rPr>
              <a:t>Chats</a:t>
            </a:r>
            <a:endParaRPr lang="nl-NL" sz="2133" dirty="0">
              <a:solidFill>
                <a:srgbClr val="081418"/>
              </a:solidFill>
              <a:latin typeface="Trebuchet MS"/>
              <a:ea typeface="Calibri"/>
              <a:cs typeface="Calibri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782A155-72A2-7BE2-9536-BE0B638675B7}"/>
              </a:ext>
            </a:extLst>
          </p:cNvPr>
          <p:cNvSpPr txBox="1"/>
          <p:nvPr/>
        </p:nvSpPr>
        <p:spPr>
          <a:xfrm>
            <a:off x="8123311" y="1659670"/>
            <a:ext cx="2267670" cy="14874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1219170"/>
            <a:r>
              <a:rPr lang="nl-NL" sz="2133" b="1" dirty="0">
                <a:solidFill>
                  <a:srgbClr val="1B6D90"/>
                </a:solidFill>
                <a:latin typeface="Trebuchet MS"/>
                <a:cs typeface="Calibri"/>
              </a:rPr>
              <a:t>Tot 70</a:t>
            </a:r>
            <a:r>
              <a:rPr lang="nl-NL" sz="2133" b="1">
                <a:solidFill>
                  <a:srgbClr val="1B6D90"/>
                </a:solidFill>
                <a:latin typeface="Trebuchet MS"/>
                <a:cs typeface="Calibri"/>
              </a:rPr>
              <a:t>% daling  </a:t>
            </a:r>
            <a:endParaRPr lang="nl-NL" sz="2133" b="1" dirty="0">
              <a:solidFill>
                <a:srgbClr val="1B6D90"/>
              </a:solidFill>
              <a:latin typeface="Trebuchet MS"/>
              <a:cs typeface="Calibri"/>
            </a:endParaRPr>
          </a:p>
          <a:p>
            <a:pPr defTabSz="1219170"/>
            <a:endParaRPr lang="nl-NL" sz="2133" b="1" dirty="0">
              <a:solidFill>
                <a:srgbClr val="1B6D90"/>
              </a:solidFill>
              <a:latin typeface="Trebuchet MS"/>
              <a:cs typeface="Calibri"/>
            </a:endParaRPr>
          </a:p>
          <a:p>
            <a:pPr defTabSz="1219170"/>
            <a:r>
              <a:rPr lang="nl-NL" sz="1100" b="1" dirty="0">
                <a:solidFill>
                  <a:srgbClr val="1B6D90"/>
                </a:solidFill>
                <a:latin typeface="Trebuchet MS"/>
                <a:cs typeface="Calibri"/>
              </a:rPr>
              <a:t>Telefonische bereikbaarheid naar 2 uur</a:t>
            </a:r>
          </a:p>
          <a:p>
            <a:pPr defTabSz="1219170"/>
            <a:endParaRPr lang="nl-NL" sz="2400" dirty="0">
              <a:solidFill>
                <a:srgbClr val="081418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9736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E1BED-0359-4F96-3AB5-72BC201F8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ABAB8DDF-8D85-4CDD-CC5C-4D58114195A6}"/>
              </a:ext>
            </a:extLst>
          </p:cNvPr>
          <p:cNvPicPr preferRelativeResize="0">
            <a:picLocks noGrp="1" noChangeAspect="1"/>
          </p:cNvPicPr>
          <p:nvPr>
            <p:ph type="pic" sz="quarter" idx="11"/>
          </p:nvPr>
        </p:nvPicPr>
        <p:blipFill>
          <a:blip r:embed="rId2"/>
          <a:srcRect/>
          <a:stretch/>
        </p:blipFill>
        <p:spPr>
          <a:xfrm>
            <a:off x="7871005" y="433140"/>
            <a:ext cx="3299895" cy="6044665"/>
          </a:xfr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3D0CEA65-C4A5-9C66-DAA4-93FB3AF3A29C}"/>
              </a:ext>
            </a:extLst>
          </p:cNvPr>
          <p:cNvSpPr txBox="1">
            <a:spLocks/>
          </p:cNvSpPr>
          <p:nvPr/>
        </p:nvSpPr>
        <p:spPr>
          <a:xfrm>
            <a:off x="656140" y="500916"/>
            <a:ext cx="5986189" cy="63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bin"/>
              <a:buNone/>
              <a:defRPr sz="2100" b="1" i="0" u="none" strike="noStrike" kern="1200" cap="none">
                <a:solidFill>
                  <a:schemeClr val="tx1"/>
                </a:solidFill>
                <a:latin typeface="Cabin" pitchFamily="2" charset="77"/>
                <a:ea typeface="Cabin" pitchFamily="2" charset="77"/>
                <a:cs typeface="Cabin" pitchFamily="2" charset="77"/>
                <a:sym typeface="Cabin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354">
              <a:buClr>
                <a:srgbClr val="FFFFFF"/>
              </a:buClr>
              <a:defRPr/>
            </a:pPr>
            <a:r>
              <a:rPr lang="nl-NL" sz="2800" dirty="0">
                <a:solidFill>
                  <a:srgbClr val="081418"/>
                </a:solidFill>
                <a:latin typeface="Cabin SemiBold" panose="020B0604020202020204" charset="0"/>
              </a:rPr>
              <a:t>Keurmerken Gezond.nl</a:t>
            </a:r>
            <a:endParaRPr lang="en-NL" sz="2800" dirty="0">
              <a:solidFill>
                <a:srgbClr val="081418"/>
              </a:solidFill>
              <a:latin typeface="Cabin SemiBold" panose="020B0604020202020204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04A660D-EB5B-94ED-BFE6-2BBC4561C553}"/>
              </a:ext>
            </a:extLst>
          </p:cNvPr>
          <p:cNvSpPr txBox="1"/>
          <p:nvPr/>
        </p:nvSpPr>
        <p:spPr>
          <a:xfrm>
            <a:off x="748503" y="1477819"/>
            <a:ext cx="5661534" cy="52132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891" indent="-342891" defTabSz="1219140">
              <a:lnSpc>
                <a:spcPct val="115000"/>
              </a:lnSpc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1F3C47"/>
                </a:solidFill>
                <a:latin typeface="Cabin" panose="020B0604020202020204" charset="0"/>
              </a:rPr>
              <a:t>IGJ rapport: alle seinen op groen + aanbeveling  (gepubliceerd feb 2024) </a:t>
            </a:r>
          </a:p>
          <a:p>
            <a:pPr marL="342891" indent="-342891" defTabSz="1219140">
              <a:lnSpc>
                <a:spcPct val="115000"/>
              </a:lnSpc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endParaRPr lang="nl-NL" dirty="0">
              <a:solidFill>
                <a:srgbClr val="1F3C47"/>
              </a:solidFill>
              <a:latin typeface="Cabin" panose="020B0604020202020204" charset="0"/>
            </a:endParaRPr>
          </a:p>
          <a:p>
            <a:pPr marL="342891" marR="0" lvl="0" indent="-342891" algn="l" defTabSz="121914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01ACF6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1F3C47"/>
                </a:solidFill>
                <a:effectLst/>
                <a:uLnTx/>
                <a:uFillTx/>
                <a:latin typeface="Cabin" panose="020B0604020202020204" charset="0"/>
                <a:ea typeface="+mn-ea"/>
                <a:cs typeface="+mn-cs"/>
              </a:rPr>
              <a:t>NPA Commissie van Toekenning weten te overtuigen van concept en werkwijze, (her)accreditatie mogelijk</a:t>
            </a:r>
            <a:endParaRPr lang="nl-NL" dirty="0">
              <a:solidFill>
                <a:srgbClr val="1F3C47"/>
              </a:solidFill>
              <a:latin typeface="Cabin" panose="020B0604020202020204" charset="0"/>
            </a:endParaRPr>
          </a:p>
          <a:p>
            <a:pPr marL="285750" indent="-285750" defTabSz="1219140">
              <a:lnSpc>
                <a:spcPct val="115000"/>
              </a:lnSpc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endParaRPr lang="nl-NL" dirty="0">
              <a:solidFill>
                <a:srgbClr val="1F3C47"/>
              </a:solidFill>
              <a:latin typeface="Cabin" panose="020B0604020202020204" charset="0"/>
            </a:endParaRPr>
          </a:p>
          <a:p>
            <a:pPr marL="342891" indent="-342891" defTabSz="1219140">
              <a:lnSpc>
                <a:spcPct val="115000"/>
              </a:lnSpc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1F3C47"/>
                </a:solidFill>
                <a:latin typeface="Cabin" panose="020B0604020202020204" charset="0"/>
              </a:rPr>
              <a:t>Positief getoetst door </a:t>
            </a:r>
            <a:r>
              <a:rPr lang="nl-NL" dirty="0" err="1">
                <a:solidFill>
                  <a:srgbClr val="1F3C47"/>
                </a:solidFill>
                <a:latin typeface="Cabin" panose="020B0604020202020204" charset="0"/>
              </a:rPr>
              <a:t>Digizo</a:t>
            </a:r>
            <a:r>
              <a:rPr lang="nl-NL" dirty="0">
                <a:solidFill>
                  <a:srgbClr val="1F3C47"/>
                </a:solidFill>
                <a:latin typeface="Cabin" panose="020B0604020202020204" charset="0"/>
              </a:rPr>
              <a:t>: aangetoond dat het Gezond proces het werk efficiënter maakt, terwijl toegankelijkheid en kwaliteit behouden blijven</a:t>
            </a:r>
          </a:p>
          <a:p>
            <a:pPr defTabSz="1219140">
              <a:lnSpc>
                <a:spcPct val="115000"/>
              </a:lnSpc>
              <a:spcAft>
                <a:spcPts val="600"/>
              </a:spcAft>
              <a:buClr>
                <a:schemeClr val="accent2"/>
              </a:buClr>
              <a:buSzPct val="100000"/>
            </a:pPr>
            <a:endParaRPr lang="nl-NL" dirty="0">
              <a:solidFill>
                <a:srgbClr val="1F3C47"/>
              </a:solidFill>
              <a:latin typeface="Cabin" panose="020B0604020202020204" charset="0"/>
            </a:endParaRPr>
          </a:p>
          <a:p>
            <a:pPr marL="342891" indent="-342891" defTabSz="1219140">
              <a:lnSpc>
                <a:spcPct val="115000"/>
              </a:lnSpc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1F3C47"/>
                </a:solidFill>
                <a:latin typeface="Cabin" panose="020B0604020202020204" charset="0"/>
              </a:rPr>
              <a:t>NEN 7510 gecertificeerd</a:t>
            </a:r>
          </a:p>
          <a:p>
            <a:pPr defTabSz="1219140">
              <a:lnSpc>
                <a:spcPct val="115000"/>
              </a:lnSpc>
              <a:spcAft>
                <a:spcPts val="600"/>
              </a:spcAft>
              <a:buClr>
                <a:schemeClr val="accent2"/>
              </a:buClr>
              <a:buSzPct val="100000"/>
            </a:pPr>
            <a:endParaRPr lang="nl-NL" dirty="0">
              <a:solidFill>
                <a:srgbClr val="1F3C47"/>
              </a:solidFill>
              <a:latin typeface="Cabin" panose="020B0604020202020204" charset="0"/>
            </a:endParaRPr>
          </a:p>
          <a:p>
            <a:pPr defTabSz="1219140">
              <a:lnSpc>
                <a:spcPct val="115000"/>
              </a:lnSpc>
              <a:buClr>
                <a:srgbClr val="22BDBE"/>
              </a:buClr>
              <a:buSzPts val="1200"/>
            </a:pPr>
            <a:endParaRPr lang="nl-NL" sz="2000" dirty="0">
              <a:solidFill>
                <a:srgbClr val="1F3C47"/>
              </a:solidFill>
              <a:latin typeface="Cabin" panose="020B0604020202020204" charset="0"/>
            </a:endParaRPr>
          </a:p>
          <a:p>
            <a:pPr marL="342891" indent="-342891" defTabSz="1219140">
              <a:lnSpc>
                <a:spcPct val="115000"/>
              </a:lnSpc>
              <a:buClr>
                <a:srgbClr val="22BDBE"/>
              </a:buClr>
              <a:buSzPts val="1200"/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1F3C47"/>
              </a:solidFill>
              <a:latin typeface="Cabi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443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ezond">
      <a:dk1>
        <a:srgbClr val="081418"/>
      </a:dk1>
      <a:lt1>
        <a:srgbClr val="FFFFFF"/>
      </a:lt1>
      <a:dk2>
        <a:srgbClr val="176C90"/>
      </a:dk2>
      <a:lt2>
        <a:srgbClr val="DDF4FF"/>
      </a:lt2>
      <a:accent1>
        <a:srgbClr val="F5880F"/>
      </a:accent1>
      <a:accent2>
        <a:srgbClr val="01ACF6"/>
      </a:accent2>
      <a:accent3>
        <a:srgbClr val="A9B3B7"/>
      </a:accent3>
      <a:accent4>
        <a:srgbClr val="7AD7FF"/>
      </a:accent4>
      <a:accent5>
        <a:srgbClr val="176C90"/>
      </a:accent5>
      <a:accent6>
        <a:srgbClr val="506A77"/>
      </a:accent6>
      <a:hlink>
        <a:srgbClr val="01ACF6"/>
      </a:hlink>
      <a:folHlink>
        <a:srgbClr val="F5880F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zond.nl">
  <a:themeElements>
    <a:clrScheme name="Simple Light">
      <a:dk1>
        <a:srgbClr val="22BDBE"/>
      </a:dk1>
      <a:lt1>
        <a:srgbClr val="FFFFFF"/>
      </a:lt1>
      <a:dk2>
        <a:srgbClr val="138E8E"/>
      </a:dk2>
      <a:lt2>
        <a:srgbClr val="9EE3E5"/>
      </a:lt2>
      <a:accent1>
        <a:srgbClr val="142D37"/>
      </a:accent1>
      <a:accent2>
        <a:srgbClr val="516B77"/>
      </a:accent2>
      <a:accent3>
        <a:srgbClr val="D2D6D8"/>
      </a:accent3>
      <a:accent4>
        <a:srgbClr val="1F3C47"/>
      </a:accent4>
      <a:accent5>
        <a:srgbClr val="0097A7"/>
      </a:accent5>
      <a:accent6>
        <a:srgbClr val="EEFF41"/>
      </a:accent6>
      <a:hlink>
        <a:srgbClr val="58B0FF"/>
      </a:hlink>
      <a:folHlink>
        <a:srgbClr val="0097A7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ezondnl">
  <a:themeElements>
    <a:clrScheme name="Gezond">
      <a:dk1>
        <a:srgbClr val="081418"/>
      </a:dk1>
      <a:lt1>
        <a:srgbClr val="FFFFFF"/>
      </a:lt1>
      <a:dk2>
        <a:srgbClr val="176C90"/>
      </a:dk2>
      <a:lt2>
        <a:srgbClr val="DDF4FF"/>
      </a:lt2>
      <a:accent1>
        <a:srgbClr val="F5880F"/>
      </a:accent1>
      <a:accent2>
        <a:srgbClr val="01ACF6"/>
      </a:accent2>
      <a:accent3>
        <a:srgbClr val="A9B3B7"/>
      </a:accent3>
      <a:accent4>
        <a:srgbClr val="7AD7FF"/>
      </a:accent4>
      <a:accent5>
        <a:srgbClr val="176C90"/>
      </a:accent5>
      <a:accent6>
        <a:srgbClr val="506A77"/>
      </a:accent6>
      <a:hlink>
        <a:srgbClr val="01ACF6"/>
      </a:hlink>
      <a:folHlink>
        <a:srgbClr val="F5880F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zondnl" id="{84ACA024-7451-694C-B338-141F4032F5DD}" vid="{983249BF-3176-4544-83B5-02DD62F5E540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C5A50CEA6CF44895E6219A0B8C4275" ma:contentTypeVersion="17" ma:contentTypeDescription="Een nieuw document maken." ma:contentTypeScope="" ma:versionID="c66a8ebfacb56e13d558007428a3d8b9">
  <xsd:schema xmlns:xsd="http://www.w3.org/2001/XMLSchema" xmlns:xs="http://www.w3.org/2001/XMLSchema" xmlns:p="http://schemas.microsoft.com/office/2006/metadata/properties" xmlns:ns2="69bef370-51b6-4993-b020-42262f228fc3" xmlns:ns3="a91f954e-df01-48bf-89e6-e0e988bbb9a6" targetNamespace="http://schemas.microsoft.com/office/2006/metadata/properties" ma:root="true" ma:fieldsID="f0909b348d15e237dd4b9c82f75891d1" ns2:_="" ns3:_="">
    <xsd:import namespace="69bef370-51b6-4993-b020-42262f228fc3"/>
    <xsd:import namespace="a91f954e-df01-48bf-89e6-e0e988bbb9a6"/>
    <xsd:element name="properties">
      <xsd:complexType>
        <xsd:sequence>
          <xsd:element name="documentManagement">
            <xsd:complexType>
              <xsd:all>
                <xsd:element ref="ns2:Datum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bef370-51b6-4993-b020-42262f228fc3" elementFormDefault="qualified">
    <xsd:import namespace="http://schemas.microsoft.com/office/2006/documentManagement/types"/>
    <xsd:import namespace="http://schemas.microsoft.com/office/infopath/2007/PartnerControls"/>
    <xsd:element name="Datum" ma:index="8" nillable="true" ma:displayName="Datum" ma:format="DateOnly" ma:internalName="Datum">
      <xsd:simpleType>
        <xsd:restriction base="dms:DateTime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7c86a4bc-adde-482e-be58-c99968a365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1f954e-df01-48bf-89e6-e0e988bbb9a6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232a132-e266-416c-9ec9-74ec6f842249}" ma:internalName="TaxCatchAll" ma:showField="CatchAllData" ma:web="a91f954e-df01-48bf-89e6-e0e988bbb9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9bef370-51b6-4993-b020-42262f228fc3">
      <Terms xmlns="http://schemas.microsoft.com/office/infopath/2007/PartnerControls"/>
    </lcf76f155ced4ddcb4097134ff3c332f>
    <Datum xmlns="69bef370-51b6-4993-b020-42262f228fc3" xsi:nil="true"/>
    <TaxCatchAll xmlns="a91f954e-df01-48bf-89e6-e0e988bbb9a6" xsi:nil="true"/>
  </documentManagement>
</p:properties>
</file>

<file path=customXml/itemProps1.xml><?xml version="1.0" encoding="utf-8"?>
<ds:datastoreItem xmlns:ds="http://schemas.openxmlformats.org/officeDocument/2006/customXml" ds:itemID="{AC35CC62-7089-4510-A0AE-04E0BB93D774}"/>
</file>

<file path=customXml/itemProps2.xml><?xml version="1.0" encoding="utf-8"?>
<ds:datastoreItem xmlns:ds="http://schemas.openxmlformats.org/officeDocument/2006/customXml" ds:itemID="{8E04CE3A-8D5F-4078-B80B-50BA46CE3E84}"/>
</file>

<file path=customXml/itemProps3.xml><?xml version="1.0" encoding="utf-8"?>
<ds:datastoreItem xmlns:ds="http://schemas.openxmlformats.org/officeDocument/2006/customXml" ds:itemID="{8EDB0003-CB28-4391-A1FE-19CC6ECEDE1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9182</TotalTime>
  <Words>409</Words>
  <Application>Microsoft Office PowerPoint</Application>
  <PresentationFormat>Breedbeeld</PresentationFormat>
  <Paragraphs>79</Paragraphs>
  <Slides>7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3</vt:i4>
      </vt:variant>
      <vt:variant>
        <vt:lpstr>Diatitels</vt:lpstr>
      </vt:variant>
      <vt:variant>
        <vt:i4>7</vt:i4>
      </vt:variant>
    </vt:vector>
  </HeadingPairs>
  <TitlesOfParts>
    <vt:vector size="18" baseType="lpstr">
      <vt:lpstr>Trebuchet MS</vt:lpstr>
      <vt:lpstr>Century Gothic</vt:lpstr>
      <vt:lpstr>Arial</vt:lpstr>
      <vt:lpstr>Candara</vt:lpstr>
      <vt:lpstr>Cabin</vt:lpstr>
      <vt:lpstr>Cabin </vt:lpstr>
      <vt:lpstr>Aptos</vt:lpstr>
      <vt:lpstr>Cabin SemiBold</vt:lpstr>
      <vt:lpstr>Office Theme</vt:lpstr>
      <vt:lpstr>Gezond.nl</vt:lpstr>
      <vt:lpstr>Gezondnl</vt:lpstr>
      <vt:lpstr>PowerPoint-presentatie</vt:lpstr>
      <vt:lpstr>PowerPoint-presentatie</vt:lpstr>
      <vt:lpstr>Personeelstekort in de zorg</vt:lpstr>
      <vt:lpstr>PowerPoint-presentatie</vt:lpstr>
      <vt:lpstr>PowerPoint-presentatie</vt:lpstr>
      <vt:lpstr>PowerPoint-presentatie</vt:lpstr>
      <vt:lpstr>PowerPoint-presentatie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Jessica Seegers</dc:creator>
  <cp:keywords/>
  <dc:description/>
  <cp:lastModifiedBy>Leontien Molenaar</cp:lastModifiedBy>
  <cp:revision>46</cp:revision>
  <dcterms:created xsi:type="dcterms:W3CDTF">2023-07-27T08:20:55Z</dcterms:created>
  <dcterms:modified xsi:type="dcterms:W3CDTF">2024-11-19T13:33:22Z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0x01010094C5A50CEA6CF44895E6219A0B8C4275</vt:lpwstr>
  </property>
</Properties>
</file>